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92" r:id="rId5"/>
    <p:sldId id="302" r:id="rId6"/>
    <p:sldId id="309" r:id="rId7"/>
    <p:sldId id="398" r:id="rId8"/>
    <p:sldId id="400" r:id="rId9"/>
    <p:sldId id="356" r:id="rId10"/>
    <p:sldId id="380" r:id="rId11"/>
    <p:sldId id="391" r:id="rId12"/>
    <p:sldId id="365" r:id="rId13"/>
    <p:sldId id="388" r:id="rId14"/>
    <p:sldId id="384" r:id="rId15"/>
    <p:sldId id="396" r:id="rId16"/>
    <p:sldId id="294" r:id="rId17"/>
  </p:sldIdLst>
  <p:sldSz cx="12192000" cy="6858000"/>
  <p:notesSz cx="6889750" cy="100218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F57"/>
    <a:srgbClr val="AAD8E0"/>
    <a:srgbClr val="FFFFFF"/>
    <a:srgbClr val="183D43"/>
    <a:srgbClr val="F0F0F0"/>
    <a:srgbClr val="FEAA3A"/>
    <a:srgbClr val="295258"/>
    <a:srgbClr val="44A9BA"/>
    <a:srgbClr val="C1C0BD"/>
    <a:srgbClr val="C7C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9C206D-08EE-4C02-9B76-9B78BF433C34}" v="30" dt="2022-07-09T08:09:49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108" d="100"/>
          <a:sy n="108" d="100"/>
        </p:scale>
        <p:origin x="120" y="1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ziska Gütle" userId="f30ef010-4529-4842-aeaa-656c6ba0e208" providerId="ADAL" clId="{BE9C206D-08EE-4C02-9B76-9B78BF433C34}"/>
    <pc:docChg chg="undo custSel modSld modMainMaster">
      <pc:chgData name="Franziska Gütle" userId="f30ef010-4529-4842-aeaa-656c6ba0e208" providerId="ADAL" clId="{BE9C206D-08EE-4C02-9B76-9B78BF433C34}" dt="2022-07-09T08:09:49.530" v="37"/>
      <pc:docMkLst>
        <pc:docMk/>
      </pc:docMkLst>
      <pc:sldChg chg="addSp delSp modSp mod chgLayout">
        <pc:chgData name="Franziska Gütle" userId="f30ef010-4529-4842-aeaa-656c6ba0e208" providerId="ADAL" clId="{BE9C206D-08EE-4C02-9B76-9B78BF433C34}" dt="2022-07-09T08:09:48.780" v="36" actId="478"/>
        <pc:sldMkLst>
          <pc:docMk/>
          <pc:sldMk cId="2558170018" sldId="292"/>
        </pc:sldMkLst>
        <pc:spChg chg="add del mod">
          <ac:chgData name="Franziska Gütle" userId="f30ef010-4529-4842-aeaa-656c6ba0e208" providerId="ADAL" clId="{BE9C206D-08EE-4C02-9B76-9B78BF433C34}" dt="2022-07-09T08:09:48.780" v="36" actId="478"/>
          <ac:spMkLst>
            <pc:docMk/>
            <pc:sldMk cId="2558170018" sldId="292"/>
            <ac:spMk id="3" creationId="{494631FB-0E85-EA00-5FAF-B0EAA98012C7}"/>
          </ac:spMkLst>
        </pc:spChg>
        <pc:spChg chg="add del">
          <ac:chgData name="Franziska Gütle" userId="f30ef010-4529-4842-aeaa-656c6ba0e208" providerId="ADAL" clId="{BE9C206D-08EE-4C02-9B76-9B78BF433C34}" dt="2022-07-09T08:09:48.780" v="36" actId="478"/>
          <ac:spMkLst>
            <pc:docMk/>
            <pc:sldMk cId="2558170018" sldId="292"/>
            <ac:spMk id="6" creationId="{16E8F26B-9EEA-4706-8FCA-90FFA3446729}"/>
          </ac:spMkLst>
        </pc:spChg>
        <pc:spChg chg="add del">
          <ac:chgData name="Franziska Gütle" userId="f30ef010-4529-4842-aeaa-656c6ba0e208" providerId="ADAL" clId="{BE9C206D-08EE-4C02-9B76-9B78BF433C34}" dt="2022-07-09T08:09:48.780" v="36" actId="478"/>
          <ac:spMkLst>
            <pc:docMk/>
            <pc:sldMk cId="2558170018" sldId="292"/>
            <ac:spMk id="7" creationId="{CB376908-21FB-499F-96A9-EA8AB09A86B3}"/>
          </ac:spMkLst>
        </pc:spChg>
        <pc:spChg chg="add del mod">
          <ac:chgData name="Franziska Gütle" userId="f30ef010-4529-4842-aeaa-656c6ba0e208" providerId="ADAL" clId="{BE9C206D-08EE-4C02-9B76-9B78BF433C34}" dt="2022-07-09T08:09:48.780" v="36" actId="478"/>
          <ac:spMkLst>
            <pc:docMk/>
            <pc:sldMk cId="2558170018" sldId="292"/>
            <ac:spMk id="54" creationId="{77C08EC1-E20E-8D8D-830F-90106241FCD0}"/>
          </ac:spMkLst>
        </pc:spChg>
        <pc:spChg chg="add del mod">
          <ac:chgData name="Franziska Gütle" userId="f30ef010-4529-4842-aeaa-656c6ba0e208" providerId="ADAL" clId="{BE9C206D-08EE-4C02-9B76-9B78BF433C34}" dt="2022-07-09T08:09:46.680" v="30" actId="700"/>
          <ac:spMkLst>
            <pc:docMk/>
            <pc:sldMk cId="2558170018" sldId="292"/>
            <ac:spMk id="55" creationId="{706EDE1B-93E8-5139-6BEC-07818F1C5EBF}"/>
          </ac:spMkLst>
        </pc:spChg>
        <pc:spChg chg="add del mod">
          <ac:chgData name="Franziska Gütle" userId="f30ef010-4529-4842-aeaa-656c6ba0e208" providerId="ADAL" clId="{BE9C206D-08EE-4C02-9B76-9B78BF433C34}" dt="2022-07-09T08:09:46.680" v="30" actId="700"/>
          <ac:spMkLst>
            <pc:docMk/>
            <pc:sldMk cId="2558170018" sldId="292"/>
            <ac:spMk id="56" creationId="{1DF449A6-2A9E-6BF9-DA54-29856AD5C130}"/>
          </ac:spMkLst>
        </pc:spChg>
        <pc:grpChg chg="add del">
          <ac:chgData name="Franziska Gütle" userId="f30ef010-4529-4842-aeaa-656c6ba0e208" providerId="ADAL" clId="{BE9C206D-08EE-4C02-9B76-9B78BF433C34}" dt="2022-07-09T08:09:48.780" v="36" actId="478"/>
          <ac:grpSpMkLst>
            <pc:docMk/>
            <pc:sldMk cId="2558170018" sldId="292"/>
            <ac:grpSpMk id="4" creationId="{E1DBFF51-D520-413D-9968-85CF530E9434}"/>
          </ac:grpSpMkLst>
        </pc:grp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5" creationId="{672B5C77-819C-4ECC-B3B8-6E494A664068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9" creationId="{3DC53116-F03F-4DF5-BBA7-C6AB4E7F61CD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10" creationId="{27C9F15C-E48E-4557-9612-410909D50AFC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29" creationId="{19C85788-21F3-49FD-90E9-321A45B00BEA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30" creationId="{EE984C39-A5F2-4F8D-BB46-EACCB326482D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31" creationId="{6D4BF62A-BBD0-4660-A55D-8C20138E54AD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32" creationId="{E208C798-75E2-4789-B827-E2CE42C9D8D6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39" creationId="{DCC86B97-9676-43DC-85E4-2BA56F4306E4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40" creationId="{CD75BB49-A760-4AE4-A78B-30C72522B154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41" creationId="{35B3678E-1D16-433C-8B59-49CBDF16D9B7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42" creationId="{5DD98AFB-EA7B-46E0-BB3B-F7DA590FDAA9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43" creationId="{CCFAB215-8C09-4EFC-818C-9A6DF49C0363}"/>
          </ac:cxnSpMkLst>
        </pc:cxnChg>
        <pc:cxnChg chg="mod">
          <ac:chgData name="Franziska Gütle" userId="f30ef010-4529-4842-aeaa-656c6ba0e208" providerId="ADAL" clId="{BE9C206D-08EE-4C02-9B76-9B78BF433C34}" dt="2022-07-09T08:09:48.780" v="36" actId="478"/>
          <ac:cxnSpMkLst>
            <pc:docMk/>
            <pc:sldMk cId="2558170018" sldId="292"/>
            <ac:cxnSpMk id="49" creationId="{B085AE37-D586-43ED-A9EC-1EF6C144D0D7}"/>
          </ac:cxnSpMkLst>
        </pc:cxnChg>
      </pc:sldChg>
      <pc:sldChg chg="modAnim">
        <pc:chgData name="Franziska Gütle" userId="f30ef010-4529-4842-aeaa-656c6ba0e208" providerId="ADAL" clId="{BE9C206D-08EE-4C02-9B76-9B78BF433C34}" dt="2022-07-09T08:09:49.530" v="37"/>
        <pc:sldMkLst>
          <pc:docMk/>
          <pc:sldMk cId="2786506106" sldId="309"/>
        </pc:sldMkLst>
      </pc:sldChg>
      <pc:sldMasterChg chg="modSldLayout">
        <pc:chgData name="Franziska Gütle" userId="f30ef010-4529-4842-aeaa-656c6ba0e208" providerId="ADAL" clId="{BE9C206D-08EE-4C02-9B76-9B78BF433C34}" dt="2022-07-09T08:09:49.530" v="37"/>
        <pc:sldMasterMkLst>
          <pc:docMk/>
          <pc:sldMasterMk cId="2413566757" sldId="2147483648"/>
        </pc:sldMasterMkLst>
        <pc:sldLayoutChg chg="addSp delSp modSp mod">
          <pc:chgData name="Franziska Gütle" userId="f30ef010-4529-4842-aeaa-656c6ba0e208" providerId="ADAL" clId="{BE9C206D-08EE-4C02-9B76-9B78BF433C34}" dt="2022-07-09T08:09:48.080" v="33" actId="478"/>
          <pc:sldLayoutMkLst>
            <pc:docMk/>
            <pc:sldMasterMk cId="2413566757" sldId="2147483648"/>
            <pc:sldLayoutMk cId="2532651139" sldId="2147483649"/>
          </pc:sldLayoutMkLst>
          <pc:spChg chg="add del mod">
            <ac:chgData name="Franziska Gütle" userId="f30ef010-4529-4842-aeaa-656c6ba0e208" providerId="ADAL" clId="{BE9C206D-08EE-4C02-9B76-9B78BF433C34}" dt="2022-07-09T08:09:22.230" v="24"/>
            <ac:spMkLst>
              <pc:docMk/>
              <pc:sldMasterMk cId="2413566757" sldId="2147483648"/>
              <pc:sldLayoutMk cId="2532651139" sldId="2147483649"/>
              <ac:spMk id="11" creationId="{006A7D6D-FF06-7474-9548-5AC4D3FE08DD}"/>
            </ac:spMkLst>
          </pc:spChg>
          <pc:spChg chg="add del mod">
            <ac:chgData name="Franziska Gütle" userId="f30ef010-4529-4842-aeaa-656c6ba0e208" providerId="ADAL" clId="{BE9C206D-08EE-4C02-9B76-9B78BF433C34}" dt="2022-07-09T08:09:22.230" v="24"/>
            <ac:spMkLst>
              <pc:docMk/>
              <pc:sldMasterMk cId="2413566757" sldId="2147483648"/>
              <pc:sldLayoutMk cId="2532651139" sldId="2147483649"/>
              <ac:spMk id="12" creationId="{D67984BF-82BF-F980-F813-0775E7C3D280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22" creationId="{D5C4E097-B4D0-77C0-2D7F-A263BF223395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23" creationId="{17D5E211-A50A-E70B-56B0-FB1CFE5950FA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24" creationId="{B4B97407-105A-2EFD-C525-83F3847B00B8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25" creationId="{7975E100-DB76-FCA6-53B4-003831E43C21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26" creationId="{4F1986CE-17D2-3FCC-E877-C2D003B8465A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27" creationId="{232DC243-5BEF-EEF9-3666-2CD4DDC9AAEB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28" creationId="{792C553D-1C69-2825-D349-2195D5DCB456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29" creationId="{2A19B0F6-C353-E137-A237-135AC564F1A6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30" creationId="{E4D62B43-E13F-0662-AB61-82779E9A4A64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31" creationId="{93638B23-EAB2-E6BF-49E3-96CF1EDA3FCD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32" creationId="{F00BB73A-7324-2354-1CDE-A9FDC868260C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33" creationId="{92EA5A03-2492-048F-3EF6-09C836E2361E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34" creationId="{277F177D-38C8-4AA2-07AC-BA3C872207D1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35" creationId="{4A3B1532-A171-2BB5-DCF6-7B04831CFBA9}"/>
            </ac:spMkLst>
          </pc:spChg>
          <pc:spChg chg="mod">
            <ac:chgData name="Franziska Gütle" userId="f30ef010-4529-4842-aeaa-656c6ba0e208" providerId="ADAL" clId="{BE9C206D-08EE-4C02-9B76-9B78BF433C34}" dt="2022-07-09T08:09:19.200" v="23"/>
            <ac:spMkLst>
              <pc:docMk/>
              <pc:sldMasterMk cId="2413566757" sldId="2147483648"/>
              <pc:sldLayoutMk cId="2532651139" sldId="2147483649"/>
              <ac:spMk id="36" creationId="{E7085115-25AC-218C-B157-4FCF75C9F2E6}"/>
            </ac:spMkLst>
          </pc:spChg>
          <pc:spChg chg="add del mod">
            <ac:chgData name="Franziska Gütle" userId="f30ef010-4529-4842-aeaa-656c6ba0e208" providerId="ADAL" clId="{BE9C206D-08EE-4C02-9B76-9B78BF433C34}" dt="2022-07-09T08:09:47.600" v="31"/>
            <ac:spMkLst>
              <pc:docMk/>
              <pc:sldMasterMk cId="2413566757" sldId="2147483648"/>
              <pc:sldLayoutMk cId="2532651139" sldId="2147483649"/>
              <ac:spMk id="62" creationId="{5636EC26-82C0-4DDE-5AC4-BA477C8EE5BC}"/>
            </ac:spMkLst>
          </pc:spChg>
          <pc:spChg chg="add del mod">
            <ac:chgData name="Franziska Gütle" userId="f30ef010-4529-4842-aeaa-656c6ba0e208" providerId="ADAL" clId="{BE9C206D-08EE-4C02-9B76-9B78BF433C34}" dt="2022-07-09T08:09:47.600" v="31"/>
            <ac:spMkLst>
              <pc:docMk/>
              <pc:sldMasterMk cId="2413566757" sldId="2147483648"/>
              <pc:sldLayoutMk cId="2532651139" sldId="2147483649"/>
              <ac:spMk id="63" creationId="{431B1938-02C4-BF1D-10CF-04D0614265EB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73" creationId="{7673A523-C090-5DDA-34B4-A0F5FE10E95E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74" creationId="{40362675-B121-D869-9268-09927A6C67DE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75" creationId="{A51D64EE-D1EB-6F71-82D5-8BFEBD7E83E0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76" creationId="{EBC0C2D0-342A-29BC-A641-DFC82E948E39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77" creationId="{077BE211-82CC-9A0D-2788-D2C4C0F9BB9D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78" creationId="{7EC86B36-3595-A6A9-E160-19184DB527E4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79" creationId="{DD216435-8AEB-1E8D-50C7-FDCD85292A03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80" creationId="{29448A36-4A31-B0E7-A617-CDF9009FB239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81" creationId="{7F6E6EDA-FCD1-CD72-CFC9-0424F8D064D8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82" creationId="{A678251C-2F97-ECE3-C7E1-022675997345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83" creationId="{3AC12F2C-0986-67F8-910B-C498474035FB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84" creationId="{548722D4-FA2D-6D4A-8C37-A1693991D0EC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85" creationId="{981BC380-B916-A20E-DC02-BAE8A2EAF1F2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86" creationId="{E1A5CDED-F444-072D-3D5E-E70DAB497EE1}"/>
            </ac:spMkLst>
          </pc:spChg>
          <pc:spChg chg="mod">
            <ac:chgData name="Franziska Gütle" userId="f30ef010-4529-4842-aeaa-656c6ba0e208" providerId="ADAL" clId="{BE9C206D-08EE-4C02-9B76-9B78BF433C34}" dt="2022-07-09T08:09:25.800" v="25"/>
            <ac:spMkLst>
              <pc:docMk/>
              <pc:sldMasterMk cId="2413566757" sldId="2147483648"/>
              <pc:sldLayoutMk cId="2532651139" sldId="2147483649"/>
              <ac:spMk id="87" creationId="{7F9B70FC-BE41-8FBE-30E4-A3452CAC824A}"/>
            </ac:spMkLst>
          </pc:spChg>
          <pc:spChg chg="add del">
            <ac:chgData name="Franziska Gütle" userId="f30ef010-4529-4842-aeaa-656c6ba0e208" providerId="ADAL" clId="{BE9C206D-08EE-4C02-9B76-9B78BF433C34}" dt="2022-07-09T08:09:47.860" v="32" actId="478"/>
            <ac:spMkLst>
              <pc:docMk/>
              <pc:sldMasterMk cId="2413566757" sldId="2147483648"/>
              <pc:sldLayoutMk cId="2532651139" sldId="2147483649"/>
              <ac:spMk id="116" creationId="{B02B37FC-CD3D-432B-9B30-D8D86EECB4C7}"/>
            </ac:spMkLst>
          </pc:spChg>
          <pc:spChg chg="add del">
            <ac:chgData name="Franziska Gütle" userId="f30ef010-4529-4842-aeaa-656c6ba0e208" providerId="ADAL" clId="{BE9C206D-08EE-4C02-9B76-9B78BF433C34}" dt="2022-07-09T08:09:48.080" v="33" actId="478"/>
            <ac:spMkLst>
              <pc:docMk/>
              <pc:sldMasterMk cId="2413566757" sldId="2147483648"/>
              <pc:sldLayoutMk cId="2532651139" sldId="2147483649"/>
              <ac:spMk id="117" creationId="{CD78B652-0DD8-49E5-A093-CBC78B9CAF7A}"/>
            </ac:spMkLst>
          </pc:spChg>
          <pc:grpChg chg="add del mod">
            <ac:chgData name="Franziska Gütle" userId="f30ef010-4529-4842-aeaa-656c6ba0e208" providerId="ADAL" clId="{BE9C206D-08EE-4C02-9B76-9B78BF433C34}" dt="2022-07-09T08:09:22.230" v="24"/>
            <ac:grpSpMkLst>
              <pc:docMk/>
              <pc:sldMasterMk cId="2413566757" sldId="2147483648"/>
              <pc:sldLayoutMk cId="2532651139" sldId="2147483649"/>
              <ac:grpSpMk id="13" creationId="{23AC5383-368E-E3A4-7DE3-E121678609D5}"/>
            </ac:grpSpMkLst>
          </pc:grpChg>
          <pc:grpChg chg="mod">
            <ac:chgData name="Franziska Gütle" userId="f30ef010-4529-4842-aeaa-656c6ba0e208" providerId="ADAL" clId="{BE9C206D-08EE-4C02-9B76-9B78BF433C34}" dt="2022-07-09T08:09:19.200" v="23"/>
            <ac:grpSpMkLst>
              <pc:docMk/>
              <pc:sldMasterMk cId="2413566757" sldId="2147483648"/>
              <pc:sldLayoutMk cId="2532651139" sldId="2147483649"/>
              <ac:grpSpMk id="15" creationId="{FA47555C-AA19-A400-22F7-25AEF85E313F}"/>
            </ac:grpSpMkLst>
          </pc:grpChg>
          <pc:grpChg chg="mod">
            <ac:chgData name="Franziska Gütle" userId="f30ef010-4529-4842-aeaa-656c6ba0e208" providerId="ADAL" clId="{BE9C206D-08EE-4C02-9B76-9B78BF433C34}" dt="2022-07-09T08:09:19.200" v="23"/>
            <ac:grpSpMkLst>
              <pc:docMk/>
              <pc:sldMasterMk cId="2413566757" sldId="2147483648"/>
              <pc:sldLayoutMk cId="2532651139" sldId="2147483649"/>
              <ac:grpSpMk id="19" creationId="{AE1E60CB-FD0E-9E1F-3C65-972A0566BCAF}"/>
            </ac:grpSpMkLst>
          </pc:grpChg>
          <pc:grpChg chg="mod">
            <ac:chgData name="Franziska Gütle" userId="f30ef010-4529-4842-aeaa-656c6ba0e208" providerId="ADAL" clId="{BE9C206D-08EE-4C02-9B76-9B78BF433C34}" dt="2022-07-09T08:09:19.200" v="23"/>
            <ac:grpSpMkLst>
              <pc:docMk/>
              <pc:sldMasterMk cId="2413566757" sldId="2147483648"/>
              <pc:sldLayoutMk cId="2532651139" sldId="2147483649"/>
              <ac:grpSpMk id="21" creationId="{E0487EB5-FF92-D870-6A0D-0C077A7024C8}"/>
            </ac:grpSpMkLst>
          </pc:grpChg>
          <pc:grpChg chg="mod">
            <ac:chgData name="Franziska Gütle" userId="f30ef010-4529-4842-aeaa-656c6ba0e208" providerId="ADAL" clId="{BE9C206D-08EE-4C02-9B76-9B78BF433C34}" dt="2022-07-09T08:09:19.200" v="23"/>
            <ac:grpSpMkLst>
              <pc:docMk/>
              <pc:sldMasterMk cId="2413566757" sldId="2147483648"/>
              <pc:sldLayoutMk cId="2532651139" sldId="2147483649"/>
              <ac:grpSpMk id="37" creationId="{98104C06-B9D6-6B95-8B5F-B97D157FE289}"/>
            </ac:grpSpMkLst>
          </pc:grpChg>
          <pc:grpChg chg="mod">
            <ac:chgData name="Franziska Gütle" userId="f30ef010-4529-4842-aeaa-656c6ba0e208" providerId="ADAL" clId="{BE9C206D-08EE-4C02-9B76-9B78BF433C34}" dt="2022-07-09T08:09:19.200" v="23"/>
            <ac:grpSpMkLst>
              <pc:docMk/>
              <pc:sldMasterMk cId="2413566757" sldId="2147483648"/>
              <pc:sldLayoutMk cId="2532651139" sldId="2147483649"/>
              <ac:grpSpMk id="53" creationId="{7C2D06C5-4D18-D854-3744-A8EF09A305E1}"/>
            </ac:grpSpMkLst>
          </pc:grpChg>
          <pc:grpChg chg="add del mod">
            <ac:chgData name="Franziska Gütle" userId="f30ef010-4529-4842-aeaa-656c6ba0e208" providerId="ADAL" clId="{BE9C206D-08EE-4C02-9B76-9B78BF433C34}" dt="2022-07-09T08:09:47.600" v="31"/>
            <ac:grpSpMkLst>
              <pc:docMk/>
              <pc:sldMasterMk cId="2413566757" sldId="2147483648"/>
              <pc:sldLayoutMk cId="2532651139" sldId="2147483649"/>
              <ac:grpSpMk id="64" creationId="{F2F236AA-48EE-ABB5-5B1E-E1DCCA9F96D8}"/>
            </ac:grpSpMkLst>
          </pc:grpChg>
          <pc:grpChg chg="mod">
            <ac:chgData name="Franziska Gütle" userId="f30ef010-4529-4842-aeaa-656c6ba0e208" providerId="ADAL" clId="{BE9C206D-08EE-4C02-9B76-9B78BF433C34}" dt="2022-07-09T08:09:25.800" v="25"/>
            <ac:grpSpMkLst>
              <pc:docMk/>
              <pc:sldMasterMk cId="2413566757" sldId="2147483648"/>
              <pc:sldLayoutMk cId="2532651139" sldId="2147483649"/>
              <ac:grpSpMk id="68" creationId="{FFC3BC3C-552B-CC5F-F534-3169FCFB31AA}"/>
            </ac:grpSpMkLst>
          </pc:grpChg>
          <pc:grpChg chg="mod">
            <ac:chgData name="Franziska Gütle" userId="f30ef010-4529-4842-aeaa-656c6ba0e208" providerId="ADAL" clId="{BE9C206D-08EE-4C02-9B76-9B78BF433C34}" dt="2022-07-09T08:09:25.800" v="25"/>
            <ac:grpSpMkLst>
              <pc:docMk/>
              <pc:sldMasterMk cId="2413566757" sldId="2147483648"/>
              <pc:sldLayoutMk cId="2532651139" sldId="2147483649"/>
              <ac:grpSpMk id="71" creationId="{2487B503-403B-9862-99B6-0A16AC4F82A2}"/>
            </ac:grpSpMkLst>
          </pc:grpChg>
          <pc:grpChg chg="mod">
            <ac:chgData name="Franziska Gütle" userId="f30ef010-4529-4842-aeaa-656c6ba0e208" providerId="ADAL" clId="{BE9C206D-08EE-4C02-9B76-9B78BF433C34}" dt="2022-07-09T08:09:25.800" v="25"/>
            <ac:grpSpMkLst>
              <pc:docMk/>
              <pc:sldMasterMk cId="2413566757" sldId="2147483648"/>
              <pc:sldLayoutMk cId="2532651139" sldId="2147483649"/>
              <ac:grpSpMk id="72" creationId="{5605689E-5293-0420-1588-9450E1AE21C7}"/>
            </ac:grpSpMkLst>
          </pc:grpChg>
          <pc:grpChg chg="mod">
            <ac:chgData name="Franziska Gütle" userId="f30ef010-4529-4842-aeaa-656c6ba0e208" providerId="ADAL" clId="{BE9C206D-08EE-4C02-9B76-9B78BF433C34}" dt="2022-07-09T08:09:25.800" v="25"/>
            <ac:grpSpMkLst>
              <pc:docMk/>
              <pc:sldMasterMk cId="2413566757" sldId="2147483648"/>
              <pc:sldLayoutMk cId="2532651139" sldId="2147483649"/>
              <ac:grpSpMk id="88" creationId="{A3819FC9-A516-798D-CCFE-0AA1EDE1C317}"/>
            </ac:grpSpMkLst>
          </pc:grpChg>
          <pc:grpChg chg="mod">
            <ac:chgData name="Franziska Gütle" userId="f30ef010-4529-4842-aeaa-656c6ba0e208" providerId="ADAL" clId="{BE9C206D-08EE-4C02-9B76-9B78BF433C34}" dt="2022-07-09T08:09:25.800" v="25"/>
            <ac:grpSpMkLst>
              <pc:docMk/>
              <pc:sldMasterMk cId="2413566757" sldId="2147483648"/>
              <pc:sldLayoutMk cId="2532651139" sldId="2147483649"/>
              <ac:grpSpMk id="104" creationId="{87B76671-F905-4532-3539-19F4192B8A99}"/>
            </ac:grpSpMkLst>
          </pc:grp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14" creationId="{7A275734-F1E1-5AF6-EC8A-DB33A90206FA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17" creationId="{4B552839-F825-862A-B7F8-B30B8EAEFF30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18" creationId="{EF5014A8-54CF-928B-AD82-026445A27AA3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38" creationId="{EA068CAE-8322-09E9-C390-A60F7B70BB2B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39" creationId="{5C612D39-27AE-4ECE-1D43-D46A30965AC9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0" creationId="{72D58FD5-ADC7-D76A-CF27-3526A19BEDB6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1" creationId="{A5D2C998-371D-3024-0BD6-303399D50E95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2" creationId="{4D6C4FDD-4490-72D8-8782-3473AFE68768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3" creationId="{413DF706-59BA-C08E-0A60-A47C12D2F99B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4" creationId="{CDA7E5FB-28AA-C78D-01E0-CD0DB11B7E7A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5" creationId="{74560583-E922-A4B6-4BFB-FCF1A77415AE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6" creationId="{C59F7FA5-C8BE-D5CA-6950-913DEDC6C9C2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7" creationId="{C5EA3A1D-65A9-6EAE-DF92-7485EA6D7964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8" creationId="{0DD16998-4400-15B9-95AF-CC0A92F9E2C7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49" creationId="{F29E1096-F5A2-06CD-1645-0C91419266F8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0" creationId="{A2F4054D-DCEC-C520-B14D-B8BA96033F6C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1" creationId="{80942F16-5DEE-6EB6-F92B-F2212947F631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2" creationId="{C7539A30-C271-8995-461F-3E7C9B9B6B38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4" creationId="{31A08D0F-0283-1667-DB04-716EEEBE7A10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5" creationId="{194DCCA1-2346-CDF1-72DC-0A21BD209468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6" creationId="{3E76C807-5AF6-57FB-D343-BEEC1AF4E15B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7" creationId="{FCA0CA40-CE2F-1A32-8B84-DC4029F1523B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8" creationId="{81D2FD0E-CD58-1841-8427-6193269471B9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59" creationId="{3ADC43BA-878C-052C-5E50-F6DA80FB29F0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60" creationId="{84F2E708-D51A-B37E-BA66-4B65314F9871}"/>
            </ac:cxnSpMkLst>
          </pc:cxnChg>
          <pc:cxnChg chg="mod">
            <ac:chgData name="Franziska Gütle" userId="f30ef010-4529-4842-aeaa-656c6ba0e208" providerId="ADAL" clId="{BE9C206D-08EE-4C02-9B76-9B78BF433C34}" dt="2022-07-09T08:09:19.200" v="23"/>
            <ac:cxnSpMkLst>
              <pc:docMk/>
              <pc:sldMasterMk cId="2413566757" sldId="2147483648"/>
              <pc:sldLayoutMk cId="2532651139" sldId="2147483649"/>
              <ac:cxnSpMk id="61" creationId="{997411AA-A9CB-6A6A-066B-924F24658FDB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67" creationId="{BF0A963B-904E-03CD-C587-396196F5D952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69" creationId="{59221A8A-9481-6D53-8E22-28951FA93E94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70" creationId="{A3A65079-04C4-B635-4941-25149F32BD8D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89" creationId="{AFF588E3-4E02-3F94-DB23-CA994F927159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0" creationId="{50DD3BD0-30C2-A70B-AB50-9CC1023AA692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1" creationId="{4EF74E86-1E37-4BB3-AE38-DD1AC89E2746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2" creationId="{9A21EAE3-ABF9-0980-14FA-E79CFD209848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3" creationId="{D1B0D441-6043-F196-7030-9847178C6AE3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4" creationId="{2CA1BA18-EE24-6BF4-DD07-53EB9E8573C5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5" creationId="{5D523CC9-A615-7BD8-ED2F-3E76593AD461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6" creationId="{248BD6D0-2B6C-0684-8BAE-9614FB025931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7" creationId="{F783834C-2B9A-5505-0A86-98C993A38C68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8" creationId="{52863C97-9FAA-9AAC-A2DF-E96FEA40FAB1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99" creationId="{F19A178C-1592-4D8B-651C-462CC52315AF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0" creationId="{5F1D7FC7-019E-5701-57E9-E13DE506A786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1" creationId="{C53BFE8C-5151-1D24-3AC7-FDD19AE18AD9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2" creationId="{6ECE7B6F-8F96-934B-F14F-077F1C60F762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3" creationId="{D03EE0C8-93C8-311B-9D8B-82DD25086CD2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5" creationId="{4C7FCAAF-DCCB-3953-4CD9-CBFB210E35B0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6" creationId="{0D6C6194-9216-85C0-DA31-42A32DFC1479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7" creationId="{501599A4-1621-7FA1-F043-E947BEF877F8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8" creationId="{6798D7FC-D124-260A-CB4D-D966E553318A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09" creationId="{65D1BAF2-D824-1FE7-4CE7-B78CCB64390E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10" creationId="{A69952A8-B7FF-924F-CE2A-C0859E9A6AD7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11" creationId="{6A5B2DF1-DCFF-C5CC-8BB3-84993B9DA4F2}"/>
            </ac:cxnSpMkLst>
          </pc:cxnChg>
          <pc:cxnChg chg="mod">
            <ac:chgData name="Franziska Gütle" userId="f30ef010-4529-4842-aeaa-656c6ba0e208" providerId="ADAL" clId="{BE9C206D-08EE-4C02-9B76-9B78BF433C34}" dt="2022-07-09T08:09:25.800" v="25"/>
            <ac:cxnSpMkLst>
              <pc:docMk/>
              <pc:sldMasterMk cId="2413566757" sldId="2147483648"/>
              <pc:sldLayoutMk cId="2532651139" sldId="2147483649"/>
              <ac:cxnSpMk id="112" creationId="{FF60A20F-5A3C-DF04-5204-D91AA80AB0A1}"/>
            </ac:cxnSpMkLst>
          </pc:cxnChg>
        </pc:sldLayoutChg>
        <pc:sldLayoutChg chg="modAnim">
          <pc:chgData name="Franziska Gütle" userId="f30ef010-4529-4842-aeaa-656c6ba0e208" providerId="ADAL" clId="{BE9C206D-08EE-4C02-9B76-9B78BF433C34}" dt="2022-07-09T08:09:49.530" v="37"/>
          <pc:sldLayoutMkLst>
            <pc:docMk/>
            <pc:sldMasterMk cId="2413566757" sldId="2147483648"/>
            <pc:sldLayoutMk cId="3118450973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241" cy="502605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919" y="0"/>
            <a:ext cx="2985241" cy="502605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>
              <a:defRPr sz="1200"/>
            </a:lvl1pPr>
          </a:lstStyle>
          <a:p>
            <a:fld id="{EF6E8184-3E5E-4CD1-9037-A7C3CE4AA64F}" type="datetimeFigureOut">
              <a:rPr lang="de-DE" smtClean="0"/>
              <a:t>09.07.2022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4125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2" rIns="91605" bIns="4580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658" y="4822467"/>
            <a:ext cx="5512436" cy="3946089"/>
          </a:xfrm>
          <a:prstGeom prst="rect">
            <a:avLst/>
          </a:prstGeom>
        </p:spPr>
        <p:txBody>
          <a:bodyPr vert="horz" lIns="91605" tIns="45802" rIns="91605" bIns="45802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9283"/>
            <a:ext cx="2985241" cy="502605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919" y="9519283"/>
            <a:ext cx="2985241" cy="502605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>
              <a:defRPr sz="1200"/>
            </a:lvl1pPr>
          </a:lstStyle>
          <a:p>
            <a:fld id="{31EB9939-4814-4C33-8221-95D46ED93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9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tiff"/><Relationship Id="rId4" Type="http://schemas.openxmlformats.org/officeDocument/2006/relationships/image" Target="../media/image4.tif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s://we-think-different.de/" TargetMode="Externa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 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3D74F7D-A2C0-404B-BB92-1F1195EE9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1"/>
            <a:ext cx="12204700" cy="685800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0FAB46F-B018-4E96-9AF1-35CD86B68922}"/>
              </a:ext>
            </a:extLst>
          </p:cNvPr>
          <p:cNvGrpSpPr/>
          <p:nvPr userDrawn="1"/>
        </p:nvGrpSpPr>
        <p:grpSpPr>
          <a:xfrm flipH="1">
            <a:off x="4661806" y="0"/>
            <a:ext cx="7530192" cy="6870320"/>
            <a:chOff x="-12698" y="-29633"/>
            <a:chExt cx="7530192" cy="6858000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11114AB7-5ABB-4562-8DF5-CA122B5EE22D}"/>
                </a:ext>
              </a:extLst>
            </p:cNvPr>
            <p:cNvSpPr/>
            <p:nvPr userDrawn="1"/>
          </p:nvSpPr>
          <p:spPr>
            <a:xfrm>
              <a:off x="-12698" y="-29633"/>
              <a:ext cx="7437119" cy="6858000"/>
            </a:xfrm>
            <a:custGeom>
              <a:avLst/>
              <a:gdLst>
                <a:gd name="connsiteX0" fmla="*/ 7700433 w 7700433"/>
                <a:gd name="connsiteY0" fmla="*/ 4233 h 6896100"/>
                <a:gd name="connsiteX1" fmla="*/ 4948767 w 7700433"/>
                <a:gd name="connsiteY1" fmla="*/ 6887633 h 6896100"/>
                <a:gd name="connsiteX2" fmla="*/ 0 w 7700433"/>
                <a:gd name="connsiteY2" fmla="*/ 6896100 h 6896100"/>
                <a:gd name="connsiteX3" fmla="*/ 0 w 7700433"/>
                <a:gd name="connsiteY3" fmla="*/ 0 h 6896100"/>
                <a:gd name="connsiteX4" fmla="*/ 7700433 w 7700433"/>
                <a:gd name="connsiteY4" fmla="*/ 4233 h 689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0433" h="6896100">
                  <a:moveTo>
                    <a:pt x="7700433" y="4233"/>
                  </a:moveTo>
                  <a:lnTo>
                    <a:pt x="4948767" y="6887633"/>
                  </a:lnTo>
                  <a:lnTo>
                    <a:pt x="0" y="6896100"/>
                  </a:lnTo>
                  <a:lnTo>
                    <a:pt x="0" y="0"/>
                  </a:lnTo>
                  <a:lnTo>
                    <a:pt x="7700433" y="423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de-DE"/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E0860E34-8074-49AB-86EF-1098A34C96C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876385" y="-29633"/>
              <a:ext cx="2641109" cy="6845702"/>
            </a:xfrm>
            <a:prstGeom prst="line">
              <a:avLst/>
            </a:prstGeom>
            <a:ln w="25400" cap="flat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>
            <a:extLst>
              <a:ext uri="{FF2B5EF4-FFF2-40B4-BE49-F238E27FC236}">
                <a16:creationId xmlns:a16="http://schemas.microsoft.com/office/drawing/2014/main" id="{12CEE4B4-CA88-4007-A96A-662B7F076D17}"/>
              </a:ext>
            </a:extLst>
          </p:cNvPr>
          <p:cNvSpPr/>
          <p:nvPr userDrawn="1"/>
        </p:nvSpPr>
        <p:spPr>
          <a:xfrm>
            <a:off x="4144322" y="4268544"/>
            <a:ext cx="4269894" cy="2279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Textplatzhalter 17">
            <a:extLst>
              <a:ext uri="{FF2B5EF4-FFF2-40B4-BE49-F238E27FC236}">
                <a16:creationId xmlns:a16="http://schemas.microsoft.com/office/drawing/2014/main" id="{B02B37FC-CD3D-432B-9B30-D8D86EECB4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3080" y="5717982"/>
            <a:ext cx="4672378" cy="3662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sz="1600"/>
              <a:t>Name | Datum</a:t>
            </a:r>
            <a:endParaRPr lang="de-DE"/>
          </a:p>
        </p:txBody>
      </p:sp>
      <p:sp>
        <p:nvSpPr>
          <p:cNvPr id="117" name="Textplatzhalter 17">
            <a:extLst>
              <a:ext uri="{FF2B5EF4-FFF2-40B4-BE49-F238E27FC236}">
                <a16:creationId xmlns:a16="http://schemas.microsoft.com/office/drawing/2014/main" id="{CD78B652-0DD8-49E5-A093-CBC78B9CA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3080" y="4355868"/>
            <a:ext cx="4672378" cy="105264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de-DE" sz="1600"/>
              <a:t>Titel</a:t>
            </a:r>
            <a:endParaRPr lang="de-DE"/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66470269-592C-4A0C-8F82-BFC596C419A1}"/>
              </a:ext>
            </a:extLst>
          </p:cNvPr>
          <p:cNvSpPr/>
          <p:nvPr userDrawn="1"/>
        </p:nvSpPr>
        <p:spPr>
          <a:xfrm>
            <a:off x="7395061" y="3723825"/>
            <a:ext cx="257695" cy="183157"/>
          </a:xfrm>
          <a:custGeom>
            <a:avLst/>
            <a:gdLst>
              <a:gd name="connsiteX0" fmla="*/ 141317 w 257695"/>
              <a:gd name="connsiteY0" fmla="*/ 8590 h 183157"/>
              <a:gd name="connsiteX1" fmla="*/ 141317 w 257695"/>
              <a:gd name="connsiteY1" fmla="*/ 8590 h 183157"/>
              <a:gd name="connsiteX2" fmla="*/ 66502 w 257695"/>
              <a:gd name="connsiteY2" fmla="*/ 277 h 183157"/>
              <a:gd name="connsiteX3" fmla="*/ 8313 w 257695"/>
              <a:gd name="connsiteY3" fmla="*/ 41840 h 183157"/>
              <a:gd name="connsiteX4" fmla="*/ 0 w 257695"/>
              <a:gd name="connsiteY4" fmla="*/ 66779 h 183157"/>
              <a:gd name="connsiteX5" fmla="*/ 16626 w 257695"/>
              <a:gd name="connsiteY5" fmla="*/ 116655 h 183157"/>
              <a:gd name="connsiteX6" fmla="*/ 41564 w 257695"/>
              <a:gd name="connsiteY6" fmla="*/ 149906 h 183157"/>
              <a:gd name="connsiteX7" fmla="*/ 116378 w 257695"/>
              <a:gd name="connsiteY7" fmla="*/ 174844 h 183157"/>
              <a:gd name="connsiteX8" fmla="*/ 149629 w 257695"/>
              <a:gd name="connsiteY8" fmla="*/ 183157 h 183157"/>
              <a:gd name="connsiteX9" fmla="*/ 241069 w 257695"/>
              <a:gd name="connsiteY9" fmla="*/ 141593 h 183157"/>
              <a:gd name="connsiteX10" fmla="*/ 257695 w 257695"/>
              <a:gd name="connsiteY10" fmla="*/ 116655 h 183157"/>
              <a:gd name="connsiteX11" fmla="*/ 232757 w 257695"/>
              <a:gd name="connsiteY11" fmla="*/ 66779 h 183157"/>
              <a:gd name="connsiteX12" fmla="*/ 216131 w 257695"/>
              <a:gd name="connsiteY12" fmla="*/ 50153 h 183157"/>
              <a:gd name="connsiteX13" fmla="*/ 141317 w 257695"/>
              <a:gd name="connsiteY13" fmla="*/ 8590 h 18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7695" h="183157">
                <a:moveTo>
                  <a:pt x="141317" y="8590"/>
                </a:moveTo>
                <a:lnTo>
                  <a:pt x="141317" y="8590"/>
                </a:lnTo>
                <a:cubicBezTo>
                  <a:pt x="116379" y="5819"/>
                  <a:pt x="91530" y="-1511"/>
                  <a:pt x="66502" y="277"/>
                </a:cubicBezTo>
                <a:cubicBezTo>
                  <a:pt x="33966" y="2601"/>
                  <a:pt x="20960" y="16545"/>
                  <a:pt x="8313" y="41840"/>
                </a:cubicBezTo>
                <a:cubicBezTo>
                  <a:pt x="4394" y="49678"/>
                  <a:pt x="2771" y="58466"/>
                  <a:pt x="0" y="66779"/>
                </a:cubicBezTo>
                <a:cubicBezTo>
                  <a:pt x="5542" y="83404"/>
                  <a:pt x="8789" y="100980"/>
                  <a:pt x="16626" y="116655"/>
                </a:cubicBezTo>
                <a:cubicBezTo>
                  <a:pt x="22822" y="129047"/>
                  <a:pt x="31045" y="140890"/>
                  <a:pt x="41564" y="149906"/>
                </a:cubicBezTo>
                <a:cubicBezTo>
                  <a:pt x="63288" y="168526"/>
                  <a:pt x="90215" y="169030"/>
                  <a:pt x="116378" y="174844"/>
                </a:cubicBezTo>
                <a:cubicBezTo>
                  <a:pt x="127531" y="177322"/>
                  <a:pt x="138545" y="180386"/>
                  <a:pt x="149629" y="183157"/>
                </a:cubicBezTo>
                <a:cubicBezTo>
                  <a:pt x="210721" y="167884"/>
                  <a:pt x="208625" y="180525"/>
                  <a:pt x="241069" y="141593"/>
                </a:cubicBezTo>
                <a:cubicBezTo>
                  <a:pt x="247465" y="133918"/>
                  <a:pt x="252153" y="124968"/>
                  <a:pt x="257695" y="116655"/>
                </a:cubicBezTo>
                <a:cubicBezTo>
                  <a:pt x="248915" y="90316"/>
                  <a:pt x="251173" y="89799"/>
                  <a:pt x="232757" y="66779"/>
                </a:cubicBezTo>
                <a:cubicBezTo>
                  <a:pt x="227861" y="60659"/>
                  <a:pt x="222852" y="54185"/>
                  <a:pt x="216131" y="50153"/>
                </a:cubicBezTo>
                <a:cubicBezTo>
                  <a:pt x="162175" y="17779"/>
                  <a:pt x="153786" y="15517"/>
                  <a:pt x="141317" y="8590"/>
                </a:cubicBezTo>
                <a:close/>
              </a:path>
            </a:pathLst>
          </a:custGeom>
          <a:solidFill>
            <a:srgbClr val="C7C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BF670421-63C5-4994-9C16-1014A8AA3793}"/>
              </a:ext>
            </a:extLst>
          </p:cNvPr>
          <p:cNvSpPr/>
          <p:nvPr userDrawn="1"/>
        </p:nvSpPr>
        <p:spPr>
          <a:xfrm>
            <a:off x="7684226" y="3960953"/>
            <a:ext cx="242872" cy="176707"/>
          </a:xfrm>
          <a:custGeom>
            <a:avLst/>
            <a:gdLst>
              <a:gd name="connsiteX0" fmla="*/ 88174 w 242872"/>
              <a:gd name="connsiteY0" fmla="*/ 3624 h 176707"/>
              <a:gd name="connsiteX1" fmla="*/ 88174 w 242872"/>
              <a:gd name="connsiteY1" fmla="*/ 3624 h 176707"/>
              <a:gd name="connsiteX2" fmla="*/ 3265 w 242872"/>
              <a:gd name="connsiteY2" fmla="*/ 10156 h 176707"/>
              <a:gd name="connsiteX3" fmla="*/ 0 w 242872"/>
              <a:gd name="connsiteY3" fmla="*/ 29750 h 176707"/>
              <a:gd name="connsiteX4" fmla="*/ 6531 w 242872"/>
              <a:gd name="connsiteY4" fmla="*/ 75470 h 176707"/>
              <a:gd name="connsiteX5" fmla="*/ 9797 w 242872"/>
              <a:gd name="connsiteY5" fmla="*/ 108127 h 176707"/>
              <a:gd name="connsiteX6" fmla="*/ 26125 w 242872"/>
              <a:gd name="connsiteY6" fmla="*/ 134253 h 176707"/>
              <a:gd name="connsiteX7" fmla="*/ 45720 w 242872"/>
              <a:gd name="connsiteY7" fmla="*/ 153847 h 176707"/>
              <a:gd name="connsiteX8" fmla="*/ 71845 w 242872"/>
              <a:gd name="connsiteY8" fmla="*/ 163644 h 176707"/>
              <a:gd name="connsiteX9" fmla="*/ 91440 w 242872"/>
              <a:gd name="connsiteY9" fmla="*/ 170176 h 176707"/>
              <a:gd name="connsiteX10" fmla="*/ 133894 w 242872"/>
              <a:gd name="connsiteY10" fmla="*/ 176707 h 176707"/>
              <a:gd name="connsiteX11" fmla="*/ 215537 w 242872"/>
              <a:gd name="connsiteY11" fmla="*/ 170176 h 176707"/>
              <a:gd name="connsiteX12" fmla="*/ 222068 w 242872"/>
              <a:gd name="connsiteY12" fmla="*/ 163644 h 176707"/>
              <a:gd name="connsiteX13" fmla="*/ 235131 w 242872"/>
              <a:gd name="connsiteY13" fmla="*/ 157113 h 176707"/>
              <a:gd name="connsiteX14" fmla="*/ 241663 w 242872"/>
              <a:gd name="connsiteY14" fmla="*/ 124456 h 176707"/>
              <a:gd name="connsiteX15" fmla="*/ 205740 w 242872"/>
              <a:gd name="connsiteY15" fmla="*/ 52610 h 176707"/>
              <a:gd name="connsiteX16" fmla="*/ 173083 w 242872"/>
              <a:gd name="connsiteY16" fmla="*/ 19953 h 176707"/>
              <a:gd name="connsiteX17" fmla="*/ 140425 w 242872"/>
              <a:gd name="connsiteY17" fmla="*/ 6890 h 176707"/>
              <a:gd name="connsiteX18" fmla="*/ 88174 w 242872"/>
              <a:gd name="connsiteY18" fmla="*/ 3624 h 17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2872" h="176707">
                <a:moveTo>
                  <a:pt x="88174" y="3624"/>
                </a:moveTo>
                <a:lnTo>
                  <a:pt x="88174" y="3624"/>
                </a:lnTo>
                <a:cubicBezTo>
                  <a:pt x="72183" y="2683"/>
                  <a:pt x="22480" y="-7138"/>
                  <a:pt x="3265" y="10156"/>
                </a:cubicBezTo>
                <a:cubicBezTo>
                  <a:pt x="-1657" y="14586"/>
                  <a:pt x="1088" y="23219"/>
                  <a:pt x="0" y="29750"/>
                </a:cubicBezTo>
                <a:cubicBezTo>
                  <a:pt x="2177" y="44990"/>
                  <a:pt x="4999" y="60152"/>
                  <a:pt x="6531" y="75470"/>
                </a:cubicBezTo>
                <a:cubicBezTo>
                  <a:pt x="7620" y="86356"/>
                  <a:pt x="7505" y="97430"/>
                  <a:pt x="9797" y="108127"/>
                </a:cubicBezTo>
                <a:cubicBezTo>
                  <a:pt x="11328" y="115270"/>
                  <a:pt x="21719" y="129358"/>
                  <a:pt x="26125" y="134253"/>
                </a:cubicBezTo>
                <a:cubicBezTo>
                  <a:pt x="32304" y="141119"/>
                  <a:pt x="37458" y="149716"/>
                  <a:pt x="45720" y="153847"/>
                </a:cubicBezTo>
                <a:cubicBezTo>
                  <a:pt x="67621" y="164797"/>
                  <a:pt x="49613" y="156974"/>
                  <a:pt x="71845" y="163644"/>
                </a:cubicBezTo>
                <a:cubicBezTo>
                  <a:pt x="78440" y="165623"/>
                  <a:pt x="84761" y="168506"/>
                  <a:pt x="91440" y="170176"/>
                </a:cubicBezTo>
                <a:cubicBezTo>
                  <a:pt x="97471" y="171684"/>
                  <a:pt x="129073" y="176018"/>
                  <a:pt x="133894" y="176707"/>
                </a:cubicBezTo>
                <a:cubicBezTo>
                  <a:pt x="161108" y="174530"/>
                  <a:pt x="188530" y="174177"/>
                  <a:pt x="215537" y="170176"/>
                </a:cubicBezTo>
                <a:cubicBezTo>
                  <a:pt x="218583" y="169725"/>
                  <a:pt x="219506" y="165352"/>
                  <a:pt x="222068" y="163644"/>
                </a:cubicBezTo>
                <a:cubicBezTo>
                  <a:pt x="226119" y="160944"/>
                  <a:pt x="230777" y="159290"/>
                  <a:pt x="235131" y="157113"/>
                </a:cubicBezTo>
                <a:cubicBezTo>
                  <a:pt x="237308" y="146227"/>
                  <a:pt x="246036" y="134660"/>
                  <a:pt x="241663" y="124456"/>
                </a:cubicBezTo>
                <a:cubicBezTo>
                  <a:pt x="232338" y="102698"/>
                  <a:pt x="221989" y="72109"/>
                  <a:pt x="205740" y="52610"/>
                </a:cubicBezTo>
                <a:cubicBezTo>
                  <a:pt x="195885" y="40783"/>
                  <a:pt x="187377" y="25670"/>
                  <a:pt x="173083" y="19953"/>
                </a:cubicBezTo>
                <a:cubicBezTo>
                  <a:pt x="162197" y="15599"/>
                  <a:pt x="152150" y="6890"/>
                  <a:pt x="140425" y="6890"/>
                </a:cubicBezTo>
                <a:lnTo>
                  <a:pt x="88174" y="3624"/>
                </a:lnTo>
                <a:close/>
              </a:path>
            </a:pathLst>
          </a:custGeom>
          <a:solidFill>
            <a:srgbClr val="C1C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65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C6C32AD-764F-46B8-9CAA-A67C60026875}"/>
              </a:ext>
            </a:extLst>
          </p:cNvPr>
          <p:cNvSpPr/>
          <p:nvPr userDrawn="1"/>
        </p:nvSpPr>
        <p:spPr>
          <a:xfrm flipV="1">
            <a:off x="3211702" y="45111"/>
            <a:ext cx="7367189" cy="2342561"/>
          </a:xfrm>
          <a:custGeom>
            <a:avLst/>
            <a:gdLst>
              <a:gd name="connsiteX0" fmla="*/ 10803118 w 11109489"/>
              <a:gd name="connsiteY0" fmla="*/ 395926 h 2342561"/>
              <a:gd name="connsiteX1" fmla="*/ 9643621 w 11109489"/>
              <a:gd name="connsiteY1" fmla="*/ 2342561 h 2342561"/>
              <a:gd name="connsiteX2" fmla="*/ 9427 w 11109489"/>
              <a:gd name="connsiteY2" fmla="*/ 2286000 h 2342561"/>
              <a:gd name="connsiteX3" fmla="*/ 0 w 11109489"/>
              <a:gd name="connsiteY3" fmla="*/ 0 h 2342561"/>
              <a:gd name="connsiteX4" fmla="*/ 11109489 w 11109489"/>
              <a:gd name="connsiteY4" fmla="*/ 4714 h 2342561"/>
              <a:gd name="connsiteX5" fmla="*/ 10803118 w 11109489"/>
              <a:gd name="connsiteY5" fmla="*/ 395926 h 23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9489" h="2342561">
                <a:moveTo>
                  <a:pt x="10803118" y="395926"/>
                </a:moveTo>
                <a:lnTo>
                  <a:pt x="9643621" y="2342561"/>
                </a:lnTo>
                <a:lnTo>
                  <a:pt x="9427" y="2286000"/>
                </a:lnTo>
                <a:cubicBezTo>
                  <a:pt x="6285" y="1524000"/>
                  <a:pt x="3142" y="762000"/>
                  <a:pt x="0" y="0"/>
                </a:cubicBezTo>
                <a:lnTo>
                  <a:pt x="11109489" y="4714"/>
                </a:lnTo>
                <a:lnTo>
                  <a:pt x="10803118" y="395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>
          <a:xfrm>
            <a:off x="10902017" y="3473320"/>
            <a:ext cx="1045029" cy="27934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r>
              <a:rPr lang="de-DE"/>
              <a:t>13.07.2022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>
            <a:off x="10430296" y="2961497"/>
            <a:ext cx="1516750" cy="27934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r>
              <a:rPr lang="en-US"/>
              <a:t>Christian Bäumer,     Franziska Gütle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6BE23BA-E416-4A52-A625-9C87C2606361}"/>
              </a:ext>
            </a:extLst>
          </p:cNvPr>
          <p:cNvSpPr/>
          <p:nvPr userDrawn="1"/>
        </p:nvSpPr>
        <p:spPr>
          <a:xfrm>
            <a:off x="11458797" y="6424367"/>
            <a:ext cx="485481" cy="433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BD540C-1752-4B8D-8096-EA8B567150A6}"/>
              </a:ext>
            </a:extLst>
          </p:cNvPr>
          <p:cNvSpPr txBox="1"/>
          <p:nvPr userDrawn="1"/>
        </p:nvSpPr>
        <p:spPr>
          <a:xfrm>
            <a:off x="10141528" y="2452015"/>
            <a:ext cx="1805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de-DE" sz="1200" b="1">
                <a:solidFill>
                  <a:schemeClr val="tx1"/>
                </a:solidFill>
              </a:rPr>
              <a:t>WE THINK DIFFERENT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11457283" y="6458620"/>
            <a:ext cx="48548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3CEEFAE-073D-426F-B1B3-DA068A342DA9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4B8853F2-D843-4D7F-B6B0-3F78603AF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9503" r="14773" b="14650"/>
          <a:stretch/>
        </p:blipFill>
        <p:spPr>
          <a:xfrm>
            <a:off x="9518603" y="296675"/>
            <a:ext cx="2673397" cy="1226978"/>
          </a:xfrm>
          <a:prstGeom prst="rect">
            <a:avLst/>
          </a:prstGeom>
        </p:spPr>
      </p:pic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4B5D0239-8837-4AA2-BCF9-D06861A50A3F}"/>
              </a:ext>
            </a:extLst>
          </p:cNvPr>
          <p:cNvSpPr/>
          <p:nvPr userDrawn="1"/>
        </p:nvSpPr>
        <p:spPr>
          <a:xfrm flipV="1">
            <a:off x="3211702" y="45111"/>
            <a:ext cx="7367189" cy="2342561"/>
          </a:xfrm>
          <a:custGeom>
            <a:avLst/>
            <a:gdLst>
              <a:gd name="connsiteX0" fmla="*/ 10803118 w 11109489"/>
              <a:gd name="connsiteY0" fmla="*/ 395926 h 2342561"/>
              <a:gd name="connsiteX1" fmla="*/ 9643621 w 11109489"/>
              <a:gd name="connsiteY1" fmla="*/ 2342561 h 2342561"/>
              <a:gd name="connsiteX2" fmla="*/ 9427 w 11109489"/>
              <a:gd name="connsiteY2" fmla="*/ 2286000 h 2342561"/>
              <a:gd name="connsiteX3" fmla="*/ 0 w 11109489"/>
              <a:gd name="connsiteY3" fmla="*/ 0 h 2342561"/>
              <a:gd name="connsiteX4" fmla="*/ 11109489 w 11109489"/>
              <a:gd name="connsiteY4" fmla="*/ 4714 h 2342561"/>
              <a:gd name="connsiteX5" fmla="*/ 10803118 w 11109489"/>
              <a:gd name="connsiteY5" fmla="*/ 395926 h 23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9489" h="2342561">
                <a:moveTo>
                  <a:pt x="10803118" y="395926"/>
                </a:moveTo>
                <a:lnTo>
                  <a:pt x="9643621" y="2342561"/>
                </a:lnTo>
                <a:lnTo>
                  <a:pt x="9427" y="2286000"/>
                </a:lnTo>
                <a:cubicBezTo>
                  <a:pt x="6285" y="1524000"/>
                  <a:pt x="3142" y="762000"/>
                  <a:pt x="0" y="0"/>
                </a:cubicBezTo>
                <a:lnTo>
                  <a:pt x="11109489" y="4714"/>
                </a:lnTo>
                <a:lnTo>
                  <a:pt x="10803118" y="395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D24087D9-2FC8-4DE0-BCAF-59E603759C06}"/>
              </a:ext>
            </a:extLst>
          </p:cNvPr>
          <p:cNvCxnSpPr/>
          <p:nvPr userDrawn="1"/>
        </p:nvCxnSpPr>
        <p:spPr>
          <a:xfrm>
            <a:off x="9650463" y="302795"/>
            <a:ext cx="491065" cy="1230596"/>
          </a:xfrm>
          <a:prstGeom prst="line">
            <a:avLst/>
          </a:prstGeom>
          <a:ln w="25400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70">
            <a:extLst>
              <a:ext uri="{FF2B5EF4-FFF2-40B4-BE49-F238E27FC236}">
                <a16:creationId xmlns:a16="http://schemas.microsoft.com/office/drawing/2014/main" id="{89C07A55-1FAE-42C2-95E7-23AA4C5C81C3}"/>
              </a:ext>
            </a:extLst>
          </p:cNvPr>
          <p:cNvSpPr/>
          <p:nvPr userDrawn="1"/>
        </p:nvSpPr>
        <p:spPr>
          <a:xfrm>
            <a:off x="9618133" y="1305338"/>
            <a:ext cx="684000" cy="6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F57BDCE-0C07-4CA3-8483-C02993A8A9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30296" y="1791075"/>
            <a:ext cx="1513160" cy="548335"/>
            <a:chOff x="1913199" y="447101"/>
            <a:chExt cx="6997486" cy="2535728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18D28EE8-6162-48B3-961F-25046E2ACB27}"/>
                </a:ext>
              </a:extLst>
            </p:cNvPr>
            <p:cNvCxnSpPr>
              <a:cxnSpLocks/>
              <a:stCxn id="33" idx="7"/>
              <a:endCxn id="35" idx="3"/>
            </p:cNvCxnSpPr>
            <p:nvPr/>
          </p:nvCxnSpPr>
          <p:spPr>
            <a:xfrm flipV="1">
              <a:off x="6936441" y="2059088"/>
              <a:ext cx="360546" cy="596251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2088841-FA2E-4523-865D-FFBD9368043D}"/>
                </a:ext>
              </a:extLst>
            </p:cNvPr>
            <p:cNvGrpSpPr/>
            <p:nvPr/>
          </p:nvGrpSpPr>
          <p:grpSpPr>
            <a:xfrm>
              <a:off x="2225993" y="857879"/>
              <a:ext cx="6387032" cy="1921879"/>
              <a:chOff x="2225993" y="857879"/>
              <a:chExt cx="6387032" cy="1921879"/>
            </a:xfrm>
          </p:grpSpPr>
          <p:grpSp>
            <p:nvGrpSpPr>
              <p:cNvPr id="52" name="Gruppieren 51">
                <a:extLst>
                  <a:ext uri="{FF2B5EF4-FFF2-40B4-BE49-F238E27FC236}">
                    <a16:creationId xmlns:a16="http://schemas.microsoft.com/office/drawing/2014/main" id="{A1B72DBA-AF5F-457F-AA54-4A2E79F731F4}"/>
                  </a:ext>
                </a:extLst>
              </p:cNvPr>
              <p:cNvGrpSpPr/>
              <p:nvPr/>
            </p:nvGrpSpPr>
            <p:grpSpPr>
              <a:xfrm>
                <a:off x="2225993" y="857879"/>
                <a:ext cx="6387032" cy="1901744"/>
                <a:chOff x="1603926" y="915880"/>
                <a:chExt cx="6387032" cy="1901744"/>
              </a:xfrm>
              <a:solidFill>
                <a:schemeClr val="tx1"/>
              </a:solidFill>
            </p:grpSpPr>
            <p:cxnSp>
              <p:nvCxnSpPr>
                <p:cNvPr id="54" name="Gerader Verbinder 53">
                  <a:extLst>
                    <a:ext uri="{FF2B5EF4-FFF2-40B4-BE49-F238E27FC236}">
                      <a16:creationId xmlns:a16="http://schemas.microsoft.com/office/drawing/2014/main" id="{6017B64F-1845-4CBF-9906-F8F40F19ED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648397" y="948614"/>
                  <a:ext cx="4202299" cy="816034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>
                  <a:extLst>
                    <a:ext uri="{FF2B5EF4-FFF2-40B4-BE49-F238E27FC236}">
                      <a16:creationId xmlns:a16="http://schemas.microsoft.com/office/drawing/2014/main" id="{98B5E479-E39F-4932-9322-910B38084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03926" y="932909"/>
                  <a:ext cx="4484039" cy="1663478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>
                  <a:extLst>
                    <a:ext uri="{FF2B5EF4-FFF2-40B4-BE49-F238E27FC236}">
                      <a16:creationId xmlns:a16="http://schemas.microsoft.com/office/drawing/2014/main" id="{022BCBB4-5952-4409-9DE0-3A96AF128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49600" y="1187736"/>
                  <a:ext cx="5341358" cy="659226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>
                  <a:extLst>
                    <a:ext uri="{FF2B5EF4-FFF2-40B4-BE49-F238E27FC236}">
                      <a16:creationId xmlns:a16="http://schemas.microsoft.com/office/drawing/2014/main" id="{4BD81C7D-6992-446F-8604-27D41B9479BB}"/>
                    </a:ext>
                  </a:extLst>
                </p:cNvPr>
                <p:cNvCxnSpPr>
                  <a:cxnSpLocks/>
                  <a:stCxn id="21" idx="2"/>
                </p:cNvCxnSpPr>
                <p:nvPr/>
              </p:nvCxnSpPr>
              <p:spPr>
                <a:xfrm flipH="1">
                  <a:off x="2389228" y="2527067"/>
                  <a:ext cx="5232188" cy="190086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>
                  <a:extLst>
                    <a:ext uri="{FF2B5EF4-FFF2-40B4-BE49-F238E27FC236}">
                      <a16:creationId xmlns:a16="http://schemas.microsoft.com/office/drawing/2014/main" id="{C0BE7D91-C914-4A1A-9EA6-10A0278CB4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36765" y="2765295"/>
                  <a:ext cx="2956449" cy="52329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r Verbinder 58">
                  <a:extLst>
                    <a:ext uri="{FF2B5EF4-FFF2-40B4-BE49-F238E27FC236}">
                      <a16:creationId xmlns:a16="http://schemas.microsoft.com/office/drawing/2014/main" id="{ABE7583B-D42C-477E-9C8D-4F788593DF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0392" y="915880"/>
                  <a:ext cx="4061795" cy="790200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r Verbinder 59">
                  <a:extLst>
                    <a:ext uri="{FF2B5EF4-FFF2-40B4-BE49-F238E27FC236}">
                      <a16:creationId xmlns:a16="http://schemas.microsoft.com/office/drawing/2014/main" id="{4518748A-86DB-4C26-B282-2FF7FED21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62349" y="1801749"/>
                  <a:ext cx="3338738" cy="96881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D5E288FE-1C92-4DA7-91CB-77016B259A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08889" y="1980533"/>
                <a:ext cx="1706050" cy="79922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D10CDCDB-D91B-43D8-9EFE-6FFA35AF6EBF}"/>
                </a:ext>
              </a:extLst>
            </p:cNvPr>
            <p:cNvCxnSpPr>
              <a:cxnSpLocks/>
              <a:stCxn id="34" idx="2"/>
              <a:endCxn id="31" idx="6"/>
            </p:cNvCxnSpPr>
            <p:nvPr/>
          </p:nvCxnSpPr>
          <p:spPr>
            <a:xfrm flipH="1">
              <a:off x="6930833" y="813575"/>
              <a:ext cx="659607" cy="87692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514A19E4-8DAF-4A86-8AD7-188B12F7B1B4}"/>
                </a:ext>
              </a:extLst>
            </p:cNvPr>
            <p:cNvCxnSpPr>
              <a:cxnSpLocks/>
              <a:stCxn id="30" idx="1"/>
              <a:endCxn id="34" idx="6"/>
            </p:cNvCxnSpPr>
            <p:nvPr/>
          </p:nvCxnSpPr>
          <p:spPr>
            <a:xfrm flipH="1" flipV="1">
              <a:off x="7782279" y="813575"/>
              <a:ext cx="759671" cy="186148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A153A87B-D623-4707-B098-B143601A8255}"/>
                </a:ext>
              </a:extLst>
            </p:cNvPr>
            <p:cNvGrpSpPr/>
            <p:nvPr/>
          </p:nvGrpSpPr>
          <p:grpSpPr>
            <a:xfrm>
              <a:off x="2058981" y="909494"/>
              <a:ext cx="6635704" cy="1881496"/>
              <a:chOff x="2058981" y="909494"/>
              <a:chExt cx="6635704" cy="1881496"/>
            </a:xfrm>
          </p:grpSpPr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2083067A-7DBE-45C2-A7DC-86828EABCF65}"/>
                  </a:ext>
                </a:extLst>
              </p:cNvPr>
              <p:cNvGrpSpPr/>
              <p:nvPr/>
            </p:nvGrpSpPr>
            <p:grpSpPr>
              <a:xfrm>
                <a:off x="2058981" y="909494"/>
                <a:ext cx="6482969" cy="1881496"/>
                <a:chOff x="1436914" y="967495"/>
                <a:chExt cx="6482969" cy="1881496"/>
              </a:xfrm>
              <a:solidFill>
                <a:schemeClr val="tx1"/>
              </a:solidFill>
            </p:grpSpPr>
            <p:cxnSp>
              <p:nvCxnSpPr>
                <p:cNvPr id="41" name="Gerader Verbinder 40">
                  <a:extLst>
                    <a:ext uri="{FF2B5EF4-FFF2-40B4-BE49-F238E27FC236}">
                      <a16:creationId xmlns:a16="http://schemas.microsoft.com/office/drawing/2014/main" id="{82A87B9F-CAF7-4A3E-8EE2-80B43E5681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011" y="1296628"/>
                  <a:ext cx="1341396" cy="27079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>
                  <a:extLst>
                    <a:ext uri="{FF2B5EF4-FFF2-40B4-BE49-F238E27FC236}">
                      <a16:creationId xmlns:a16="http://schemas.microsoft.com/office/drawing/2014/main" id="{837809FD-3A68-4004-9561-AF550A47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3538" y="1184370"/>
                  <a:ext cx="0" cy="12579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>
                  <a:extLst>
                    <a:ext uri="{FF2B5EF4-FFF2-40B4-BE49-F238E27FC236}">
                      <a16:creationId xmlns:a16="http://schemas.microsoft.com/office/drawing/2014/main" id="{67F6DBE2-6729-499A-85AB-7F68BC294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586" y="2011166"/>
                  <a:ext cx="0" cy="12579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r Verbinder 43">
                  <a:extLst>
                    <a:ext uri="{FF2B5EF4-FFF2-40B4-BE49-F238E27FC236}">
                      <a16:creationId xmlns:a16="http://schemas.microsoft.com/office/drawing/2014/main" id="{D8ADB6F2-C936-46ED-A475-70138D2ABC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96618" y="2058351"/>
                  <a:ext cx="0" cy="144000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r Verbinder 44">
                  <a:extLst>
                    <a:ext uri="{FF2B5EF4-FFF2-40B4-BE49-F238E27FC236}">
                      <a16:creationId xmlns:a16="http://schemas.microsoft.com/office/drawing/2014/main" id="{B664AAE1-CB81-41C2-9B40-63D0369129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34920" y="2191811"/>
                  <a:ext cx="922951" cy="6769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r Verbinder 45">
                  <a:extLst>
                    <a:ext uri="{FF2B5EF4-FFF2-40B4-BE49-F238E27FC236}">
                      <a16:creationId xmlns:a16="http://schemas.microsoft.com/office/drawing/2014/main" id="{F49FF44C-A0CB-41D4-8690-F06DE5071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36914" y="2108799"/>
                  <a:ext cx="839963" cy="4732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r Verbinder 46">
                  <a:extLst>
                    <a:ext uri="{FF2B5EF4-FFF2-40B4-BE49-F238E27FC236}">
                      <a16:creationId xmlns:a16="http://schemas.microsoft.com/office/drawing/2014/main" id="{4C8284E6-D08B-4126-88A1-2CEEA6366D15}"/>
                    </a:ext>
                  </a:extLst>
                </p:cNvPr>
                <p:cNvCxnSpPr>
                  <a:cxnSpLocks/>
                  <a:stCxn id="35" idx="7"/>
                  <a:endCxn id="30" idx="3"/>
                </p:cNvCxnSpPr>
                <p:nvPr/>
              </p:nvCxnSpPr>
              <p:spPr>
                <a:xfrm flipV="1">
                  <a:off x="7158582" y="1363194"/>
                  <a:ext cx="761301" cy="270233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A4E2E46D-C61F-4650-AFB5-2146894A0F5E}"/>
                    </a:ext>
                  </a:extLst>
                </p:cNvPr>
                <p:cNvCxnSpPr>
                  <a:cxnSpLocks/>
                  <a:stCxn id="31" idx="5"/>
                  <a:endCxn id="35" idx="1"/>
                </p:cNvCxnSpPr>
                <p:nvPr/>
              </p:nvCxnSpPr>
              <p:spPr>
                <a:xfrm>
                  <a:off x="6224413" y="1162915"/>
                  <a:ext cx="450507" cy="47051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r Verbinder 48">
                  <a:extLst>
                    <a:ext uri="{FF2B5EF4-FFF2-40B4-BE49-F238E27FC236}">
                      <a16:creationId xmlns:a16="http://schemas.microsoft.com/office/drawing/2014/main" id="{337E9A85-2286-403D-A035-8E23AF6262D2}"/>
                    </a:ext>
                  </a:extLst>
                </p:cNvPr>
                <p:cNvCxnSpPr>
                  <a:cxnSpLocks/>
                  <a:stCxn id="32" idx="6"/>
                  <a:endCxn id="35" idx="2"/>
                </p:cNvCxnSpPr>
                <p:nvPr/>
              </p:nvCxnSpPr>
              <p:spPr>
                <a:xfrm flipV="1">
                  <a:off x="5532865" y="1875258"/>
                  <a:ext cx="1041886" cy="17835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r Verbinder 49">
                  <a:extLst>
                    <a:ext uri="{FF2B5EF4-FFF2-40B4-BE49-F238E27FC236}">
                      <a16:creationId xmlns:a16="http://schemas.microsoft.com/office/drawing/2014/main" id="{B70E37FA-B375-4C32-92BC-9D1961A605BD}"/>
                    </a:ext>
                  </a:extLst>
                </p:cNvPr>
                <p:cNvCxnSpPr>
                  <a:cxnSpLocks/>
                  <a:stCxn id="33" idx="6"/>
                  <a:endCxn id="21" idx="3"/>
                </p:cNvCxnSpPr>
                <p:nvPr/>
              </p:nvCxnSpPr>
              <p:spPr>
                <a:xfrm flipV="1">
                  <a:off x="6370562" y="2628890"/>
                  <a:ext cx="1293031" cy="220101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r Verbinder 50">
                  <a:extLst>
                    <a:ext uri="{FF2B5EF4-FFF2-40B4-BE49-F238E27FC236}">
                      <a16:creationId xmlns:a16="http://schemas.microsoft.com/office/drawing/2014/main" id="{12030EA1-EFCF-474B-8979-0ACCC5D65993}"/>
                    </a:ext>
                  </a:extLst>
                </p:cNvPr>
                <p:cNvCxnSpPr>
                  <a:cxnSpLocks/>
                  <a:stCxn id="35" idx="0"/>
                  <a:endCxn id="34" idx="4"/>
                </p:cNvCxnSpPr>
                <p:nvPr/>
              </p:nvCxnSpPr>
              <p:spPr>
                <a:xfrm flipV="1">
                  <a:off x="6916751" y="967495"/>
                  <a:ext cx="147542" cy="565763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972AE946-8364-4CAD-9A6C-889D909172E7}"/>
                  </a:ext>
                </a:extLst>
              </p:cNvPr>
              <p:cNvCxnSpPr>
                <a:cxnSpLocks/>
                <a:stCxn id="35" idx="5"/>
                <a:endCxn id="21" idx="1"/>
              </p:cNvCxnSpPr>
              <p:nvPr/>
            </p:nvCxnSpPr>
            <p:spPr>
              <a:xfrm>
                <a:off x="7780649" y="2059088"/>
                <a:ext cx="505011" cy="30815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56E7B111-55E3-4301-8D31-36087AEEA1A9}"/>
                  </a:ext>
                </a:extLst>
              </p:cNvPr>
              <p:cNvCxnSpPr>
                <a:cxnSpLocks/>
                <a:stCxn id="21" idx="7"/>
                <a:endCxn id="30" idx="4"/>
              </p:cNvCxnSpPr>
              <p:nvPr/>
            </p:nvCxnSpPr>
            <p:spPr>
              <a:xfrm flipV="1">
                <a:off x="8489306" y="1368458"/>
                <a:ext cx="205379" cy="99878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51C1E698-80D0-4427-91D4-A9A96185246A}"/>
                  </a:ext>
                </a:extLst>
              </p:cNvPr>
              <p:cNvCxnSpPr>
                <a:cxnSpLocks/>
                <a:stCxn id="32" idx="0"/>
                <a:endCxn id="31" idx="3"/>
              </p:cNvCxnSpPr>
              <p:nvPr/>
            </p:nvCxnSpPr>
            <p:spPr>
              <a:xfrm flipV="1">
                <a:off x="6010932" y="1104914"/>
                <a:ext cx="428254" cy="746700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47121B30-0126-4BD6-94B8-733DA16AD7A9}"/>
                  </a:ext>
                </a:extLst>
              </p:cNvPr>
              <p:cNvCxnSpPr>
                <a:cxnSpLocks/>
                <a:stCxn id="33" idx="1"/>
                <a:endCxn id="32" idx="5"/>
              </p:cNvCxnSpPr>
              <p:nvPr/>
            </p:nvCxnSpPr>
            <p:spPr>
              <a:xfrm flipH="1" flipV="1">
                <a:off x="6112755" y="2097437"/>
                <a:ext cx="552384" cy="557902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D621B612-292F-4AB4-99E7-CBE88EC9774A}"/>
                </a:ext>
              </a:extLst>
            </p:cNvPr>
            <p:cNvGrpSpPr/>
            <p:nvPr/>
          </p:nvGrpSpPr>
          <p:grpSpPr>
            <a:xfrm>
              <a:off x="1913199" y="447101"/>
              <a:ext cx="6997486" cy="2535728"/>
              <a:chOff x="1928441" y="1114702"/>
              <a:chExt cx="6997486" cy="2535728"/>
            </a:xfrm>
            <a:solidFill>
              <a:schemeClr val="tx1"/>
            </a:solidFill>
          </p:grpSpPr>
          <p:sp>
            <p:nvSpPr>
              <p:cNvPr id="22" name="Freihandform: Form 185">
                <a:extLst>
                  <a:ext uri="{FF2B5EF4-FFF2-40B4-BE49-F238E27FC236}">
                    <a16:creationId xmlns:a16="http://schemas.microsoft.com/office/drawing/2014/main" id="{825326FF-1680-4B36-A75D-04690D07376E}"/>
                  </a:ext>
                </a:extLst>
              </p:cNvPr>
              <p:cNvSpPr/>
              <p:nvPr/>
            </p:nvSpPr>
            <p:spPr>
              <a:xfrm>
                <a:off x="2997331" y="1114702"/>
                <a:ext cx="531223" cy="679268"/>
              </a:xfrm>
              <a:custGeom>
                <a:avLst/>
                <a:gdLst>
                  <a:gd name="connsiteX0" fmla="*/ 0 w 531223"/>
                  <a:gd name="connsiteY0" fmla="*/ 34834 h 679268"/>
                  <a:gd name="connsiteX1" fmla="*/ 531223 w 531223"/>
                  <a:gd name="connsiteY1" fmla="*/ 0 h 679268"/>
                  <a:gd name="connsiteX2" fmla="*/ 522515 w 531223"/>
                  <a:gd name="connsiteY2" fmla="*/ 670560 h 679268"/>
                  <a:gd name="connsiteX3" fmla="*/ 17418 w 531223"/>
                  <a:gd name="connsiteY3" fmla="*/ 679268 h 679268"/>
                  <a:gd name="connsiteX4" fmla="*/ 0 w 531223"/>
                  <a:gd name="connsiteY4" fmla="*/ 34834 h 67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223" h="679268">
                    <a:moveTo>
                      <a:pt x="0" y="34834"/>
                    </a:moveTo>
                    <a:lnTo>
                      <a:pt x="531223" y="0"/>
                    </a:lnTo>
                    <a:lnTo>
                      <a:pt x="522515" y="670560"/>
                    </a:lnTo>
                    <a:lnTo>
                      <a:pt x="17418" y="679268"/>
                    </a:lnTo>
                    <a:lnTo>
                      <a:pt x="0" y="34834"/>
                    </a:lnTo>
                    <a:close/>
                  </a:path>
                </a:pathLst>
              </a:cu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Freihandform: Form 186">
                <a:extLst>
                  <a:ext uri="{FF2B5EF4-FFF2-40B4-BE49-F238E27FC236}">
                    <a16:creationId xmlns:a16="http://schemas.microsoft.com/office/drawing/2014/main" id="{698ADE81-CE3C-49E7-8545-1D87EBD7BC92}"/>
                  </a:ext>
                </a:extLst>
              </p:cNvPr>
              <p:cNvSpPr/>
              <p:nvPr/>
            </p:nvSpPr>
            <p:spPr>
              <a:xfrm>
                <a:off x="2335480" y="2011680"/>
                <a:ext cx="496389" cy="618309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Freihandform: Form 198">
                <a:extLst>
                  <a:ext uri="{FF2B5EF4-FFF2-40B4-BE49-F238E27FC236}">
                    <a16:creationId xmlns:a16="http://schemas.microsoft.com/office/drawing/2014/main" id="{4A1FE443-0CB5-429D-997F-8ACDDD2638B1}"/>
                  </a:ext>
                </a:extLst>
              </p:cNvPr>
              <p:cNvSpPr/>
              <p:nvPr/>
            </p:nvSpPr>
            <p:spPr>
              <a:xfrm>
                <a:off x="3032165" y="2011678"/>
                <a:ext cx="468000" cy="612000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Freihandform: Form 201">
                <a:extLst>
                  <a:ext uri="{FF2B5EF4-FFF2-40B4-BE49-F238E27FC236}">
                    <a16:creationId xmlns:a16="http://schemas.microsoft.com/office/drawing/2014/main" id="{F75A0309-6D47-42A5-9528-256481A99EB1}"/>
                  </a:ext>
                </a:extLst>
              </p:cNvPr>
              <p:cNvSpPr/>
              <p:nvPr/>
            </p:nvSpPr>
            <p:spPr>
              <a:xfrm>
                <a:off x="3728850" y="2011679"/>
                <a:ext cx="468000" cy="648000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Freihandform: Form 203">
                <a:extLst>
                  <a:ext uri="{FF2B5EF4-FFF2-40B4-BE49-F238E27FC236}">
                    <a16:creationId xmlns:a16="http://schemas.microsoft.com/office/drawing/2014/main" id="{8D857501-B5CB-480A-B67E-F03754C9A635}"/>
                  </a:ext>
                </a:extLst>
              </p:cNvPr>
              <p:cNvSpPr/>
              <p:nvPr/>
            </p:nvSpPr>
            <p:spPr>
              <a:xfrm>
                <a:off x="2579320" y="2838992"/>
                <a:ext cx="487680" cy="653143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Freihandform: Form 205">
                <a:extLst>
                  <a:ext uri="{FF2B5EF4-FFF2-40B4-BE49-F238E27FC236}">
                    <a16:creationId xmlns:a16="http://schemas.microsoft.com/office/drawing/2014/main" id="{82009ED6-85D6-466D-B627-21ABD6F6821B}"/>
                  </a:ext>
                </a:extLst>
              </p:cNvPr>
              <p:cNvSpPr/>
              <p:nvPr/>
            </p:nvSpPr>
            <p:spPr>
              <a:xfrm>
                <a:off x="3465330" y="2891242"/>
                <a:ext cx="487680" cy="684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Freihandform: Form 207">
                <a:extLst>
                  <a:ext uri="{FF2B5EF4-FFF2-40B4-BE49-F238E27FC236}">
                    <a16:creationId xmlns:a16="http://schemas.microsoft.com/office/drawing/2014/main" id="{EBB9607E-1B06-4D40-8E29-CB1E7D98ED4E}"/>
                  </a:ext>
                </a:extLst>
              </p:cNvPr>
              <p:cNvSpPr/>
              <p:nvPr/>
            </p:nvSpPr>
            <p:spPr>
              <a:xfrm>
                <a:off x="4107500" y="2930430"/>
                <a:ext cx="487680" cy="720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Freihandform: Form 208">
                <a:extLst>
                  <a:ext uri="{FF2B5EF4-FFF2-40B4-BE49-F238E27FC236}">
                    <a16:creationId xmlns:a16="http://schemas.microsoft.com/office/drawing/2014/main" id="{915C59D0-51B9-47E7-BE85-ACF2E3465644}"/>
                  </a:ext>
                </a:extLst>
              </p:cNvPr>
              <p:cNvSpPr/>
              <p:nvPr/>
            </p:nvSpPr>
            <p:spPr>
              <a:xfrm>
                <a:off x="1928441" y="2804157"/>
                <a:ext cx="487680" cy="612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53B8E8BE-E94F-4288-A7EC-986AD1FCF369}"/>
                  </a:ext>
                </a:extLst>
              </p:cNvPr>
              <p:cNvSpPr/>
              <p:nvPr/>
            </p:nvSpPr>
            <p:spPr>
              <a:xfrm>
                <a:off x="8493927" y="1604059"/>
                <a:ext cx="432000" cy="43200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B5D7CF8-1D2D-42F6-A027-AAA7B0DF33A9}"/>
                  </a:ext>
                </a:extLst>
              </p:cNvPr>
              <p:cNvSpPr/>
              <p:nvPr/>
            </p:nvSpPr>
            <p:spPr>
              <a:xfrm>
                <a:off x="6370075" y="1280868"/>
                <a:ext cx="576000" cy="576000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FC75269-4C25-4DCC-9F6B-E0FAA178FF49}"/>
                  </a:ext>
                </a:extLst>
              </p:cNvPr>
              <p:cNvSpPr/>
              <p:nvPr/>
            </p:nvSpPr>
            <p:spPr>
              <a:xfrm>
                <a:off x="5882174" y="2519215"/>
                <a:ext cx="288000" cy="288000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7263CC3-9BCF-4B52-AB7C-43555E0753A3}"/>
                  </a:ext>
                </a:extLst>
              </p:cNvPr>
              <p:cNvSpPr/>
              <p:nvPr/>
            </p:nvSpPr>
            <p:spPr>
              <a:xfrm>
                <a:off x="6624193" y="3266752"/>
                <a:ext cx="383678" cy="38367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D6A2739B-D781-4C89-9951-FCDB5274190C}"/>
                  </a:ext>
                </a:extLst>
              </p:cNvPr>
              <p:cNvSpPr/>
              <p:nvPr/>
            </p:nvSpPr>
            <p:spPr>
              <a:xfrm>
                <a:off x="7605682" y="1385256"/>
                <a:ext cx="191839" cy="191839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209E68CA-BCEC-49C4-8DBA-BACCB765B3C9}"/>
                  </a:ext>
                </a:extLst>
              </p:cNvPr>
              <p:cNvSpPr/>
              <p:nvPr/>
            </p:nvSpPr>
            <p:spPr>
              <a:xfrm>
                <a:off x="7212060" y="2142858"/>
                <a:ext cx="684000" cy="684000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3687737-76DC-46B2-954D-542C371717E8}"/>
                </a:ext>
              </a:extLst>
            </p:cNvPr>
            <p:cNvSpPr/>
            <p:nvPr/>
          </p:nvSpPr>
          <p:spPr>
            <a:xfrm>
              <a:off x="8243483" y="2325066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29A3D38D-4C9B-46E0-80C8-E3446CD52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003" y="380619"/>
            <a:ext cx="8699097" cy="818685"/>
          </a:xfrm>
          <a:prstGeom prst="rect">
            <a:avLst/>
          </a:prstGeom>
        </p:spPr>
        <p:txBody>
          <a:bodyPr/>
          <a:lstStyle>
            <a:lvl1pPr>
              <a:defRPr sz="4400" b="1" cap="none" spc="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TITEL 1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AD07D25F-C771-4B98-A23F-3DF9D6B26F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945" y="1050045"/>
            <a:ext cx="9001050" cy="473608"/>
          </a:xfrm>
          <a:prstGeom prst="rect">
            <a:avLst/>
          </a:prstGeom>
        </p:spPr>
        <p:txBody>
          <a:bodyPr wrap="square" lIns="90000" tIns="46800" rIns="9000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r>
              <a:rPr lang="en-US"/>
              <a:t> 2</a:t>
            </a:r>
          </a:p>
        </p:txBody>
      </p:sp>
      <p:sp>
        <p:nvSpPr>
          <p:cNvPr id="64" name="Textplatzhalter 66">
            <a:extLst>
              <a:ext uri="{FF2B5EF4-FFF2-40B4-BE49-F238E27FC236}">
                <a16:creationId xmlns:a16="http://schemas.microsoft.com/office/drawing/2014/main" id="{E63A61C1-8492-4ADB-8E80-AB55105322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945" y="1904567"/>
            <a:ext cx="8318906" cy="4519800"/>
          </a:xfrm>
          <a:prstGeom prst="rect">
            <a:avLst/>
          </a:prstGeom>
        </p:spPr>
        <p:txBody>
          <a:bodyPr/>
          <a:lstStyle>
            <a:lvl1pPr marL="228600" indent="-228600">
              <a:buFont typeface="Symbol" panose="05050102010706020507" pitchFamily="18" charset="2"/>
              <a:buChar char="-"/>
              <a:defRPr sz="1600" b="0"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400"/>
            </a:lvl2pPr>
            <a:lvl3pPr marL="1143000" indent="-228600">
              <a:buFont typeface="Wingdings" panose="05000000000000000000" pitchFamily="2" charset="2"/>
              <a:buChar char="ü"/>
              <a:defRPr sz="1200"/>
            </a:lvl3pPr>
          </a:lstStyle>
          <a:p>
            <a:pPr lvl="0"/>
            <a:r>
              <a:rPr lang="de-DE"/>
              <a:t>STICHWORT | 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43936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C6C32AD-764F-46B8-9CAA-A67C60026875}"/>
              </a:ext>
            </a:extLst>
          </p:cNvPr>
          <p:cNvSpPr/>
          <p:nvPr userDrawn="1"/>
        </p:nvSpPr>
        <p:spPr>
          <a:xfrm flipV="1">
            <a:off x="3211702" y="45111"/>
            <a:ext cx="7367189" cy="2342561"/>
          </a:xfrm>
          <a:custGeom>
            <a:avLst/>
            <a:gdLst>
              <a:gd name="connsiteX0" fmla="*/ 10803118 w 11109489"/>
              <a:gd name="connsiteY0" fmla="*/ 395926 h 2342561"/>
              <a:gd name="connsiteX1" fmla="*/ 9643621 w 11109489"/>
              <a:gd name="connsiteY1" fmla="*/ 2342561 h 2342561"/>
              <a:gd name="connsiteX2" fmla="*/ 9427 w 11109489"/>
              <a:gd name="connsiteY2" fmla="*/ 2286000 h 2342561"/>
              <a:gd name="connsiteX3" fmla="*/ 0 w 11109489"/>
              <a:gd name="connsiteY3" fmla="*/ 0 h 2342561"/>
              <a:gd name="connsiteX4" fmla="*/ 11109489 w 11109489"/>
              <a:gd name="connsiteY4" fmla="*/ 4714 h 2342561"/>
              <a:gd name="connsiteX5" fmla="*/ 10803118 w 11109489"/>
              <a:gd name="connsiteY5" fmla="*/ 395926 h 23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9489" h="2342561">
                <a:moveTo>
                  <a:pt x="10803118" y="395926"/>
                </a:moveTo>
                <a:lnTo>
                  <a:pt x="9643621" y="2342561"/>
                </a:lnTo>
                <a:lnTo>
                  <a:pt x="9427" y="2286000"/>
                </a:lnTo>
                <a:cubicBezTo>
                  <a:pt x="6285" y="1524000"/>
                  <a:pt x="3142" y="762000"/>
                  <a:pt x="0" y="0"/>
                </a:cubicBezTo>
                <a:lnTo>
                  <a:pt x="11109489" y="4714"/>
                </a:lnTo>
                <a:lnTo>
                  <a:pt x="10803118" y="395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>
          <a:xfrm>
            <a:off x="10902017" y="3473320"/>
            <a:ext cx="1045029" cy="27934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r>
              <a:rPr lang="de-DE"/>
              <a:t>13.07.2022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>
            <a:off x="10430296" y="2961497"/>
            <a:ext cx="1516750" cy="27934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r>
              <a:rPr lang="en-US"/>
              <a:t>Christian Bäumer,     Franziska Gütle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6BE23BA-E416-4A52-A625-9C87C2606361}"/>
              </a:ext>
            </a:extLst>
          </p:cNvPr>
          <p:cNvSpPr/>
          <p:nvPr userDrawn="1"/>
        </p:nvSpPr>
        <p:spPr>
          <a:xfrm>
            <a:off x="11458797" y="6424367"/>
            <a:ext cx="485481" cy="433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BD540C-1752-4B8D-8096-EA8B567150A6}"/>
              </a:ext>
            </a:extLst>
          </p:cNvPr>
          <p:cNvSpPr txBox="1"/>
          <p:nvPr userDrawn="1"/>
        </p:nvSpPr>
        <p:spPr>
          <a:xfrm>
            <a:off x="10141528" y="2452015"/>
            <a:ext cx="1805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de-DE" sz="1200" b="1">
                <a:solidFill>
                  <a:schemeClr val="tx1"/>
                </a:solidFill>
              </a:rPr>
              <a:t>WE THINK DIFFERENT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11457283" y="6458620"/>
            <a:ext cx="48548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3CEEFAE-073D-426F-B1B3-DA068A342DA9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4B8853F2-D843-4D7F-B6B0-3F78603AF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9503" r="14773" b="14650"/>
          <a:stretch/>
        </p:blipFill>
        <p:spPr>
          <a:xfrm>
            <a:off x="9518603" y="296675"/>
            <a:ext cx="2673397" cy="1226978"/>
          </a:xfrm>
          <a:prstGeom prst="rect">
            <a:avLst/>
          </a:prstGeom>
        </p:spPr>
      </p:pic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4B5D0239-8837-4AA2-BCF9-D06861A50A3F}"/>
              </a:ext>
            </a:extLst>
          </p:cNvPr>
          <p:cNvSpPr/>
          <p:nvPr userDrawn="1"/>
        </p:nvSpPr>
        <p:spPr>
          <a:xfrm flipV="1">
            <a:off x="3211702" y="45111"/>
            <a:ext cx="7367189" cy="2342561"/>
          </a:xfrm>
          <a:custGeom>
            <a:avLst/>
            <a:gdLst>
              <a:gd name="connsiteX0" fmla="*/ 10803118 w 11109489"/>
              <a:gd name="connsiteY0" fmla="*/ 395926 h 2342561"/>
              <a:gd name="connsiteX1" fmla="*/ 9643621 w 11109489"/>
              <a:gd name="connsiteY1" fmla="*/ 2342561 h 2342561"/>
              <a:gd name="connsiteX2" fmla="*/ 9427 w 11109489"/>
              <a:gd name="connsiteY2" fmla="*/ 2286000 h 2342561"/>
              <a:gd name="connsiteX3" fmla="*/ 0 w 11109489"/>
              <a:gd name="connsiteY3" fmla="*/ 0 h 2342561"/>
              <a:gd name="connsiteX4" fmla="*/ 11109489 w 11109489"/>
              <a:gd name="connsiteY4" fmla="*/ 4714 h 2342561"/>
              <a:gd name="connsiteX5" fmla="*/ 10803118 w 11109489"/>
              <a:gd name="connsiteY5" fmla="*/ 395926 h 23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9489" h="2342561">
                <a:moveTo>
                  <a:pt x="10803118" y="395926"/>
                </a:moveTo>
                <a:lnTo>
                  <a:pt x="9643621" y="2342561"/>
                </a:lnTo>
                <a:lnTo>
                  <a:pt x="9427" y="2286000"/>
                </a:lnTo>
                <a:cubicBezTo>
                  <a:pt x="6285" y="1524000"/>
                  <a:pt x="3142" y="762000"/>
                  <a:pt x="0" y="0"/>
                </a:cubicBezTo>
                <a:lnTo>
                  <a:pt x="11109489" y="4714"/>
                </a:lnTo>
                <a:lnTo>
                  <a:pt x="10803118" y="395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D24087D9-2FC8-4DE0-BCAF-59E603759C06}"/>
              </a:ext>
            </a:extLst>
          </p:cNvPr>
          <p:cNvCxnSpPr/>
          <p:nvPr userDrawn="1"/>
        </p:nvCxnSpPr>
        <p:spPr>
          <a:xfrm>
            <a:off x="9650463" y="302795"/>
            <a:ext cx="491065" cy="1230596"/>
          </a:xfrm>
          <a:prstGeom prst="line">
            <a:avLst/>
          </a:prstGeom>
          <a:ln w="25400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70">
            <a:extLst>
              <a:ext uri="{FF2B5EF4-FFF2-40B4-BE49-F238E27FC236}">
                <a16:creationId xmlns:a16="http://schemas.microsoft.com/office/drawing/2014/main" id="{89C07A55-1FAE-42C2-95E7-23AA4C5C81C3}"/>
              </a:ext>
            </a:extLst>
          </p:cNvPr>
          <p:cNvSpPr/>
          <p:nvPr userDrawn="1"/>
        </p:nvSpPr>
        <p:spPr>
          <a:xfrm>
            <a:off x="9618133" y="1305338"/>
            <a:ext cx="684000" cy="6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F57BDCE-0C07-4CA3-8483-C02993A8A9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30296" y="1791075"/>
            <a:ext cx="1513160" cy="548335"/>
            <a:chOff x="1913199" y="447101"/>
            <a:chExt cx="6997486" cy="2535728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18D28EE8-6162-48B3-961F-25046E2ACB27}"/>
                </a:ext>
              </a:extLst>
            </p:cNvPr>
            <p:cNvCxnSpPr>
              <a:cxnSpLocks/>
              <a:stCxn id="33" idx="7"/>
              <a:endCxn id="35" idx="3"/>
            </p:cNvCxnSpPr>
            <p:nvPr/>
          </p:nvCxnSpPr>
          <p:spPr>
            <a:xfrm flipV="1">
              <a:off x="6936441" y="2059088"/>
              <a:ext cx="360546" cy="596251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2088841-FA2E-4523-865D-FFBD9368043D}"/>
                </a:ext>
              </a:extLst>
            </p:cNvPr>
            <p:cNvGrpSpPr/>
            <p:nvPr/>
          </p:nvGrpSpPr>
          <p:grpSpPr>
            <a:xfrm>
              <a:off x="2225993" y="857879"/>
              <a:ext cx="6387032" cy="1921879"/>
              <a:chOff x="2225993" y="857879"/>
              <a:chExt cx="6387032" cy="1921879"/>
            </a:xfrm>
          </p:grpSpPr>
          <p:grpSp>
            <p:nvGrpSpPr>
              <p:cNvPr id="52" name="Gruppieren 51">
                <a:extLst>
                  <a:ext uri="{FF2B5EF4-FFF2-40B4-BE49-F238E27FC236}">
                    <a16:creationId xmlns:a16="http://schemas.microsoft.com/office/drawing/2014/main" id="{A1B72DBA-AF5F-457F-AA54-4A2E79F731F4}"/>
                  </a:ext>
                </a:extLst>
              </p:cNvPr>
              <p:cNvGrpSpPr/>
              <p:nvPr/>
            </p:nvGrpSpPr>
            <p:grpSpPr>
              <a:xfrm>
                <a:off x="2225993" y="857879"/>
                <a:ext cx="6387032" cy="1901744"/>
                <a:chOff x="1603926" y="915880"/>
                <a:chExt cx="6387032" cy="1901744"/>
              </a:xfrm>
              <a:solidFill>
                <a:schemeClr val="tx1"/>
              </a:solidFill>
            </p:grpSpPr>
            <p:cxnSp>
              <p:nvCxnSpPr>
                <p:cNvPr id="54" name="Gerader Verbinder 53">
                  <a:extLst>
                    <a:ext uri="{FF2B5EF4-FFF2-40B4-BE49-F238E27FC236}">
                      <a16:creationId xmlns:a16="http://schemas.microsoft.com/office/drawing/2014/main" id="{6017B64F-1845-4CBF-9906-F8F40F19ED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648397" y="948614"/>
                  <a:ext cx="4202299" cy="816034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>
                  <a:extLst>
                    <a:ext uri="{FF2B5EF4-FFF2-40B4-BE49-F238E27FC236}">
                      <a16:creationId xmlns:a16="http://schemas.microsoft.com/office/drawing/2014/main" id="{98B5E479-E39F-4932-9322-910B38084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03926" y="932909"/>
                  <a:ext cx="4484039" cy="1663478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>
                  <a:extLst>
                    <a:ext uri="{FF2B5EF4-FFF2-40B4-BE49-F238E27FC236}">
                      <a16:creationId xmlns:a16="http://schemas.microsoft.com/office/drawing/2014/main" id="{022BCBB4-5952-4409-9DE0-3A96AF128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49600" y="1187736"/>
                  <a:ext cx="5341358" cy="659226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>
                  <a:extLst>
                    <a:ext uri="{FF2B5EF4-FFF2-40B4-BE49-F238E27FC236}">
                      <a16:creationId xmlns:a16="http://schemas.microsoft.com/office/drawing/2014/main" id="{4BD81C7D-6992-446F-8604-27D41B9479BB}"/>
                    </a:ext>
                  </a:extLst>
                </p:cNvPr>
                <p:cNvCxnSpPr>
                  <a:cxnSpLocks/>
                  <a:stCxn id="21" idx="2"/>
                </p:cNvCxnSpPr>
                <p:nvPr/>
              </p:nvCxnSpPr>
              <p:spPr>
                <a:xfrm flipH="1">
                  <a:off x="2389228" y="2527067"/>
                  <a:ext cx="5232188" cy="190086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>
                  <a:extLst>
                    <a:ext uri="{FF2B5EF4-FFF2-40B4-BE49-F238E27FC236}">
                      <a16:creationId xmlns:a16="http://schemas.microsoft.com/office/drawing/2014/main" id="{C0BE7D91-C914-4A1A-9EA6-10A0278CB4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36765" y="2765295"/>
                  <a:ext cx="2956449" cy="52329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r Verbinder 58">
                  <a:extLst>
                    <a:ext uri="{FF2B5EF4-FFF2-40B4-BE49-F238E27FC236}">
                      <a16:creationId xmlns:a16="http://schemas.microsoft.com/office/drawing/2014/main" id="{ABE7583B-D42C-477E-9C8D-4F788593DF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0392" y="915880"/>
                  <a:ext cx="4061795" cy="790200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r Verbinder 59">
                  <a:extLst>
                    <a:ext uri="{FF2B5EF4-FFF2-40B4-BE49-F238E27FC236}">
                      <a16:creationId xmlns:a16="http://schemas.microsoft.com/office/drawing/2014/main" id="{4518748A-86DB-4C26-B282-2FF7FED21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62349" y="1801749"/>
                  <a:ext cx="3338738" cy="96881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D5E288FE-1C92-4DA7-91CB-77016B259A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08889" y="1980533"/>
                <a:ext cx="1706050" cy="79922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D10CDCDB-D91B-43D8-9EFE-6FFA35AF6EBF}"/>
                </a:ext>
              </a:extLst>
            </p:cNvPr>
            <p:cNvCxnSpPr>
              <a:cxnSpLocks/>
              <a:stCxn id="34" idx="2"/>
              <a:endCxn id="31" idx="6"/>
            </p:cNvCxnSpPr>
            <p:nvPr/>
          </p:nvCxnSpPr>
          <p:spPr>
            <a:xfrm flipH="1">
              <a:off x="6930833" y="813575"/>
              <a:ext cx="659607" cy="87692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514A19E4-8DAF-4A86-8AD7-188B12F7B1B4}"/>
                </a:ext>
              </a:extLst>
            </p:cNvPr>
            <p:cNvCxnSpPr>
              <a:cxnSpLocks/>
              <a:stCxn id="30" idx="1"/>
              <a:endCxn id="34" idx="6"/>
            </p:cNvCxnSpPr>
            <p:nvPr/>
          </p:nvCxnSpPr>
          <p:spPr>
            <a:xfrm flipH="1" flipV="1">
              <a:off x="7782279" y="813575"/>
              <a:ext cx="759671" cy="186148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A153A87B-D623-4707-B098-B143601A8255}"/>
                </a:ext>
              </a:extLst>
            </p:cNvPr>
            <p:cNvGrpSpPr/>
            <p:nvPr/>
          </p:nvGrpSpPr>
          <p:grpSpPr>
            <a:xfrm>
              <a:off x="2058981" y="909494"/>
              <a:ext cx="6635704" cy="1881496"/>
              <a:chOff x="2058981" y="909494"/>
              <a:chExt cx="6635704" cy="1881496"/>
            </a:xfrm>
          </p:grpSpPr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2083067A-7DBE-45C2-A7DC-86828EABCF65}"/>
                  </a:ext>
                </a:extLst>
              </p:cNvPr>
              <p:cNvGrpSpPr/>
              <p:nvPr/>
            </p:nvGrpSpPr>
            <p:grpSpPr>
              <a:xfrm>
                <a:off x="2058981" y="909494"/>
                <a:ext cx="6482969" cy="1881496"/>
                <a:chOff x="1436914" y="967495"/>
                <a:chExt cx="6482969" cy="1881496"/>
              </a:xfrm>
              <a:solidFill>
                <a:schemeClr val="tx1"/>
              </a:solidFill>
            </p:grpSpPr>
            <p:cxnSp>
              <p:nvCxnSpPr>
                <p:cNvPr id="41" name="Gerader Verbinder 40">
                  <a:extLst>
                    <a:ext uri="{FF2B5EF4-FFF2-40B4-BE49-F238E27FC236}">
                      <a16:creationId xmlns:a16="http://schemas.microsoft.com/office/drawing/2014/main" id="{82A87B9F-CAF7-4A3E-8EE2-80B43E5681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011" y="1296628"/>
                  <a:ext cx="1341396" cy="27079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>
                  <a:extLst>
                    <a:ext uri="{FF2B5EF4-FFF2-40B4-BE49-F238E27FC236}">
                      <a16:creationId xmlns:a16="http://schemas.microsoft.com/office/drawing/2014/main" id="{837809FD-3A68-4004-9561-AF550A47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3538" y="1184370"/>
                  <a:ext cx="0" cy="12579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>
                  <a:extLst>
                    <a:ext uri="{FF2B5EF4-FFF2-40B4-BE49-F238E27FC236}">
                      <a16:creationId xmlns:a16="http://schemas.microsoft.com/office/drawing/2014/main" id="{67F6DBE2-6729-499A-85AB-7F68BC294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586" y="2011166"/>
                  <a:ext cx="0" cy="12579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r Verbinder 43">
                  <a:extLst>
                    <a:ext uri="{FF2B5EF4-FFF2-40B4-BE49-F238E27FC236}">
                      <a16:creationId xmlns:a16="http://schemas.microsoft.com/office/drawing/2014/main" id="{D8ADB6F2-C936-46ED-A475-70138D2ABC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96618" y="2058351"/>
                  <a:ext cx="0" cy="144000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r Verbinder 44">
                  <a:extLst>
                    <a:ext uri="{FF2B5EF4-FFF2-40B4-BE49-F238E27FC236}">
                      <a16:creationId xmlns:a16="http://schemas.microsoft.com/office/drawing/2014/main" id="{B664AAE1-CB81-41C2-9B40-63D0369129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34920" y="2191811"/>
                  <a:ext cx="922951" cy="6769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r Verbinder 45">
                  <a:extLst>
                    <a:ext uri="{FF2B5EF4-FFF2-40B4-BE49-F238E27FC236}">
                      <a16:creationId xmlns:a16="http://schemas.microsoft.com/office/drawing/2014/main" id="{F49FF44C-A0CB-41D4-8690-F06DE5071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36914" y="2108799"/>
                  <a:ext cx="839963" cy="4732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r Verbinder 46">
                  <a:extLst>
                    <a:ext uri="{FF2B5EF4-FFF2-40B4-BE49-F238E27FC236}">
                      <a16:creationId xmlns:a16="http://schemas.microsoft.com/office/drawing/2014/main" id="{4C8284E6-D08B-4126-88A1-2CEEA6366D15}"/>
                    </a:ext>
                  </a:extLst>
                </p:cNvPr>
                <p:cNvCxnSpPr>
                  <a:cxnSpLocks/>
                  <a:stCxn id="35" idx="7"/>
                  <a:endCxn id="30" idx="3"/>
                </p:cNvCxnSpPr>
                <p:nvPr/>
              </p:nvCxnSpPr>
              <p:spPr>
                <a:xfrm flipV="1">
                  <a:off x="7158582" y="1363194"/>
                  <a:ext cx="761301" cy="270233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A4E2E46D-C61F-4650-AFB5-2146894A0F5E}"/>
                    </a:ext>
                  </a:extLst>
                </p:cNvPr>
                <p:cNvCxnSpPr>
                  <a:cxnSpLocks/>
                  <a:stCxn id="31" idx="5"/>
                  <a:endCxn id="35" idx="1"/>
                </p:cNvCxnSpPr>
                <p:nvPr/>
              </p:nvCxnSpPr>
              <p:spPr>
                <a:xfrm>
                  <a:off x="6224413" y="1162915"/>
                  <a:ext cx="450507" cy="47051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r Verbinder 48">
                  <a:extLst>
                    <a:ext uri="{FF2B5EF4-FFF2-40B4-BE49-F238E27FC236}">
                      <a16:creationId xmlns:a16="http://schemas.microsoft.com/office/drawing/2014/main" id="{337E9A85-2286-403D-A035-8E23AF6262D2}"/>
                    </a:ext>
                  </a:extLst>
                </p:cNvPr>
                <p:cNvCxnSpPr>
                  <a:cxnSpLocks/>
                  <a:stCxn id="32" idx="6"/>
                  <a:endCxn id="35" idx="2"/>
                </p:cNvCxnSpPr>
                <p:nvPr/>
              </p:nvCxnSpPr>
              <p:spPr>
                <a:xfrm flipV="1">
                  <a:off x="5532865" y="1875258"/>
                  <a:ext cx="1041886" cy="17835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r Verbinder 49">
                  <a:extLst>
                    <a:ext uri="{FF2B5EF4-FFF2-40B4-BE49-F238E27FC236}">
                      <a16:creationId xmlns:a16="http://schemas.microsoft.com/office/drawing/2014/main" id="{B70E37FA-B375-4C32-92BC-9D1961A605BD}"/>
                    </a:ext>
                  </a:extLst>
                </p:cNvPr>
                <p:cNvCxnSpPr>
                  <a:cxnSpLocks/>
                  <a:stCxn id="33" idx="6"/>
                  <a:endCxn id="21" idx="3"/>
                </p:cNvCxnSpPr>
                <p:nvPr/>
              </p:nvCxnSpPr>
              <p:spPr>
                <a:xfrm flipV="1">
                  <a:off x="6370562" y="2628890"/>
                  <a:ext cx="1293031" cy="220101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r Verbinder 50">
                  <a:extLst>
                    <a:ext uri="{FF2B5EF4-FFF2-40B4-BE49-F238E27FC236}">
                      <a16:creationId xmlns:a16="http://schemas.microsoft.com/office/drawing/2014/main" id="{12030EA1-EFCF-474B-8979-0ACCC5D65993}"/>
                    </a:ext>
                  </a:extLst>
                </p:cNvPr>
                <p:cNvCxnSpPr>
                  <a:cxnSpLocks/>
                  <a:stCxn id="35" idx="0"/>
                  <a:endCxn id="34" idx="4"/>
                </p:cNvCxnSpPr>
                <p:nvPr/>
              </p:nvCxnSpPr>
              <p:spPr>
                <a:xfrm flipV="1">
                  <a:off x="6916751" y="967495"/>
                  <a:ext cx="147542" cy="565763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972AE946-8364-4CAD-9A6C-889D909172E7}"/>
                  </a:ext>
                </a:extLst>
              </p:cNvPr>
              <p:cNvCxnSpPr>
                <a:cxnSpLocks/>
                <a:stCxn id="35" idx="5"/>
                <a:endCxn id="21" idx="1"/>
              </p:cNvCxnSpPr>
              <p:nvPr/>
            </p:nvCxnSpPr>
            <p:spPr>
              <a:xfrm>
                <a:off x="7780649" y="2059088"/>
                <a:ext cx="505011" cy="30815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56E7B111-55E3-4301-8D31-36087AEEA1A9}"/>
                  </a:ext>
                </a:extLst>
              </p:cNvPr>
              <p:cNvCxnSpPr>
                <a:cxnSpLocks/>
                <a:stCxn id="21" idx="7"/>
                <a:endCxn id="30" idx="4"/>
              </p:cNvCxnSpPr>
              <p:nvPr/>
            </p:nvCxnSpPr>
            <p:spPr>
              <a:xfrm flipV="1">
                <a:off x="8489306" y="1368458"/>
                <a:ext cx="205379" cy="99878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51C1E698-80D0-4427-91D4-A9A96185246A}"/>
                  </a:ext>
                </a:extLst>
              </p:cNvPr>
              <p:cNvCxnSpPr>
                <a:cxnSpLocks/>
                <a:stCxn id="32" idx="0"/>
                <a:endCxn id="31" idx="3"/>
              </p:cNvCxnSpPr>
              <p:nvPr/>
            </p:nvCxnSpPr>
            <p:spPr>
              <a:xfrm flipV="1">
                <a:off x="6010932" y="1104914"/>
                <a:ext cx="428254" cy="746700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47121B30-0126-4BD6-94B8-733DA16AD7A9}"/>
                  </a:ext>
                </a:extLst>
              </p:cNvPr>
              <p:cNvCxnSpPr>
                <a:cxnSpLocks/>
                <a:stCxn id="33" idx="1"/>
                <a:endCxn id="32" idx="5"/>
              </p:cNvCxnSpPr>
              <p:nvPr/>
            </p:nvCxnSpPr>
            <p:spPr>
              <a:xfrm flipH="1" flipV="1">
                <a:off x="6112755" y="2097437"/>
                <a:ext cx="552384" cy="557902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D621B612-292F-4AB4-99E7-CBE88EC9774A}"/>
                </a:ext>
              </a:extLst>
            </p:cNvPr>
            <p:cNvGrpSpPr/>
            <p:nvPr/>
          </p:nvGrpSpPr>
          <p:grpSpPr>
            <a:xfrm>
              <a:off x="1913199" y="447101"/>
              <a:ext cx="6997486" cy="2535728"/>
              <a:chOff x="1928441" y="1114702"/>
              <a:chExt cx="6997486" cy="2535728"/>
            </a:xfrm>
            <a:solidFill>
              <a:schemeClr val="tx1"/>
            </a:solidFill>
          </p:grpSpPr>
          <p:sp>
            <p:nvSpPr>
              <p:cNvPr id="22" name="Freihandform: Form 185">
                <a:extLst>
                  <a:ext uri="{FF2B5EF4-FFF2-40B4-BE49-F238E27FC236}">
                    <a16:creationId xmlns:a16="http://schemas.microsoft.com/office/drawing/2014/main" id="{825326FF-1680-4B36-A75D-04690D07376E}"/>
                  </a:ext>
                </a:extLst>
              </p:cNvPr>
              <p:cNvSpPr/>
              <p:nvPr/>
            </p:nvSpPr>
            <p:spPr>
              <a:xfrm>
                <a:off x="2997331" y="1114702"/>
                <a:ext cx="531223" cy="679268"/>
              </a:xfrm>
              <a:custGeom>
                <a:avLst/>
                <a:gdLst>
                  <a:gd name="connsiteX0" fmla="*/ 0 w 531223"/>
                  <a:gd name="connsiteY0" fmla="*/ 34834 h 679268"/>
                  <a:gd name="connsiteX1" fmla="*/ 531223 w 531223"/>
                  <a:gd name="connsiteY1" fmla="*/ 0 h 679268"/>
                  <a:gd name="connsiteX2" fmla="*/ 522515 w 531223"/>
                  <a:gd name="connsiteY2" fmla="*/ 670560 h 679268"/>
                  <a:gd name="connsiteX3" fmla="*/ 17418 w 531223"/>
                  <a:gd name="connsiteY3" fmla="*/ 679268 h 679268"/>
                  <a:gd name="connsiteX4" fmla="*/ 0 w 531223"/>
                  <a:gd name="connsiteY4" fmla="*/ 34834 h 67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223" h="679268">
                    <a:moveTo>
                      <a:pt x="0" y="34834"/>
                    </a:moveTo>
                    <a:lnTo>
                      <a:pt x="531223" y="0"/>
                    </a:lnTo>
                    <a:lnTo>
                      <a:pt x="522515" y="670560"/>
                    </a:lnTo>
                    <a:lnTo>
                      <a:pt x="17418" y="679268"/>
                    </a:lnTo>
                    <a:lnTo>
                      <a:pt x="0" y="34834"/>
                    </a:lnTo>
                    <a:close/>
                  </a:path>
                </a:pathLst>
              </a:cu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Freihandform: Form 186">
                <a:extLst>
                  <a:ext uri="{FF2B5EF4-FFF2-40B4-BE49-F238E27FC236}">
                    <a16:creationId xmlns:a16="http://schemas.microsoft.com/office/drawing/2014/main" id="{698ADE81-CE3C-49E7-8545-1D87EBD7BC92}"/>
                  </a:ext>
                </a:extLst>
              </p:cNvPr>
              <p:cNvSpPr/>
              <p:nvPr/>
            </p:nvSpPr>
            <p:spPr>
              <a:xfrm>
                <a:off x="2335480" y="2011680"/>
                <a:ext cx="496389" cy="618309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Freihandform: Form 198">
                <a:extLst>
                  <a:ext uri="{FF2B5EF4-FFF2-40B4-BE49-F238E27FC236}">
                    <a16:creationId xmlns:a16="http://schemas.microsoft.com/office/drawing/2014/main" id="{4A1FE443-0CB5-429D-997F-8ACDDD2638B1}"/>
                  </a:ext>
                </a:extLst>
              </p:cNvPr>
              <p:cNvSpPr/>
              <p:nvPr/>
            </p:nvSpPr>
            <p:spPr>
              <a:xfrm>
                <a:off x="3032165" y="2011678"/>
                <a:ext cx="468000" cy="612000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Freihandform: Form 201">
                <a:extLst>
                  <a:ext uri="{FF2B5EF4-FFF2-40B4-BE49-F238E27FC236}">
                    <a16:creationId xmlns:a16="http://schemas.microsoft.com/office/drawing/2014/main" id="{F75A0309-6D47-42A5-9528-256481A99EB1}"/>
                  </a:ext>
                </a:extLst>
              </p:cNvPr>
              <p:cNvSpPr/>
              <p:nvPr/>
            </p:nvSpPr>
            <p:spPr>
              <a:xfrm>
                <a:off x="3728850" y="2011679"/>
                <a:ext cx="468000" cy="648000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Freihandform: Form 203">
                <a:extLst>
                  <a:ext uri="{FF2B5EF4-FFF2-40B4-BE49-F238E27FC236}">
                    <a16:creationId xmlns:a16="http://schemas.microsoft.com/office/drawing/2014/main" id="{8D857501-B5CB-480A-B67E-F03754C9A635}"/>
                  </a:ext>
                </a:extLst>
              </p:cNvPr>
              <p:cNvSpPr/>
              <p:nvPr/>
            </p:nvSpPr>
            <p:spPr>
              <a:xfrm>
                <a:off x="2579320" y="2838992"/>
                <a:ext cx="487680" cy="653143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Freihandform: Form 205">
                <a:extLst>
                  <a:ext uri="{FF2B5EF4-FFF2-40B4-BE49-F238E27FC236}">
                    <a16:creationId xmlns:a16="http://schemas.microsoft.com/office/drawing/2014/main" id="{82009ED6-85D6-466D-B627-21ABD6F6821B}"/>
                  </a:ext>
                </a:extLst>
              </p:cNvPr>
              <p:cNvSpPr/>
              <p:nvPr/>
            </p:nvSpPr>
            <p:spPr>
              <a:xfrm>
                <a:off x="3465330" y="2891242"/>
                <a:ext cx="487680" cy="684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Freihandform: Form 207">
                <a:extLst>
                  <a:ext uri="{FF2B5EF4-FFF2-40B4-BE49-F238E27FC236}">
                    <a16:creationId xmlns:a16="http://schemas.microsoft.com/office/drawing/2014/main" id="{EBB9607E-1B06-4D40-8E29-CB1E7D98ED4E}"/>
                  </a:ext>
                </a:extLst>
              </p:cNvPr>
              <p:cNvSpPr/>
              <p:nvPr/>
            </p:nvSpPr>
            <p:spPr>
              <a:xfrm>
                <a:off x="4107500" y="2930430"/>
                <a:ext cx="487680" cy="720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Freihandform: Form 208">
                <a:extLst>
                  <a:ext uri="{FF2B5EF4-FFF2-40B4-BE49-F238E27FC236}">
                    <a16:creationId xmlns:a16="http://schemas.microsoft.com/office/drawing/2014/main" id="{915C59D0-51B9-47E7-BE85-ACF2E3465644}"/>
                  </a:ext>
                </a:extLst>
              </p:cNvPr>
              <p:cNvSpPr/>
              <p:nvPr/>
            </p:nvSpPr>
            <p:spPr>
              <a:xfrm>
                <a:off x="1928441" y="2804157"/>
                <a:ext cx="487680" cy="612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53B8E8BE-E94F-4288-A7EC-986AD1FCF369}"/>
                  </a:ext>
                </a:extLst>
              </p:cNvPr>
              <p:cNvSpPr/>
              <p:nvPr/>
            </p:nvSpPr>
            <p:spPr>
              <a:xfrm>
                <a:off x="8493927" y="1604059"/>
                <a:ext cx="432000" cy="43200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B5D7CF8-1D2D-42F6-A027-AAA7B0DF33A9}"/>
                  </a:ext>
                </a:extLst>
              </p:cNvPr>
              <p:cNvSpPr/>
              <p:nvPr/>
            </p:nvSpPr>
            <p:spPr>
              <a:xfrm>
                <a:off x="6370075" y="1280868"/>
                <a:ext cx="576000" cy="576000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FC75269-4C25-4DCC-9F6B-E0FAA178FF49}"/>
                  </a:ext>
                </a:extLst>
              </p:cNvPr>
              <p:cNvSpPr/>
              <p:nvPr/>
            </p:nvSpPr>
            <p:spPr>
              <a:xfrm>
                <a:off x="5882174" y="2519215"/>
                <a:ext cx="288000" cy="288000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7263CC3-9BCF-4B52-AB7C-43555E0753A3}"/>
                  </a:ext>
                </a:extLst>
              </p:cNvPr>
              <p:cNvSpPr/>
              <p:nvPr/>
            </p:nvSpPr>
            <p:spPr>
              <a:xfrm>
                <a:off x="6624193" y="3266752"/>
                <a:ext cx="383678" cy="38367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D6A2739B-D781-4C89-9951-FCDB5274190C}"/>
                  </a:ext>
                </a:extLst>
              </p:cNvPr>
              <p:cNvSpPr/>
              <p:nvPr/>
            </p:nvSpPr>
            <p:spPr>
              <a:xfrm>
                <a:off x="7605682" y="1385256"/>
                <a:ext cx="191839" cy="191839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209E68CA-BCEC-49C4-8DBA-BACCB765B3C9}"/>
                  </a:ext>
                </a:extLst>
              </p:cNvPr>
              <p:cNvSpPr/>
              <p:nvPr/>
            </p:nvSpPr>
            <p:spPr>
              <a:xfrm>
                <a:off x="7212060" y="2142858"/>
                <a:ext cx="684000" cy="684000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3687737-76DC-46B2-954D-542C371717E8}"/>
                </a:ext>
              </a:extLst>
            </p:cNvPr>
            <p:cNvSpPr/>
            <p:nvPr/>
          </p:nvSpPr>
          <p:spPr>
            <a:xfrm>
              <a:off x="8243483" y="2325066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29A3D38D-4C9B-46E0-80C8-E3446CD52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003" y="380619"/>
            <a:ext cx="8699097" cy="818685"/>
          </a:xfrm>
          <a:prstGeom prst="rect">
            <a:avLst/>
          </a:prstGeom>
        </p:spPr>
        <p:txBody>
          <a:bodyPr/>
          <a:lstStyle>
            <a:lvl1pPr>
              <a:defRPr sz="4400" b="1" cap="none" spc="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TITEL 1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AD07D25F-C771-4B98-A23F-3DF9D6B26F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945" y="1050045"/>
            <a:ext cx="9001050" cy="473608"/>
          </a:xfrm>
          <a:prstGeom prst="rect">
            <a:avLst/>
          </a:prstGeom>
        </p:spPr>
        <p:txBody>
          <a:bodyPr wrap="square" lIns="90000" tIns="46800" rIns="9000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r>
              <a:rPr lang="en-US"/>
              <a:t> 2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930630F6-4FCA-8733-65E8-82F6F0CCA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3" t="6611" r="58371" b="71185"/>
          <a:stretch/>
        </p:blipFill>
        <p:spPr>
          <a:xfrm>
            <a:off x="1192796" y="1816230"/>
            <a:ext cx="1490060" cy="1082307"/>
          </a:xfrm>
          <a:prstGeom prst="rect">
            <a:avLst/>
          </a:prstGeom>
        </p:spPr>
      </p:pic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DDD012D-F3D8-E4D4-F331-58EA39099C2A}"/>
              </a:ext>
            </a:extLst>
          </p:cNvPr>
          <p:cNvGrpSpPr/>
          <p:nvPr userDrawn="1"/>
        </p:nvGrpSpPr>
        <p:grpSpPr>
          <a:xfrm>
            <a:off x="3071959" y="1760542"/>
            <a:ext cx="6261785" cy="939888"/>
            <a:chOff x="5114457" y="1828830"/>
            <a:chExt cx="4018056" cy="939888"/>
          </a:xfrm>
        </p:grpSpPr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CC7DE692-F091-51DD-E302-5D227B75F41C}"/>
                </a:ext>
              </a:extLst>
            </p:cNvPr>
            <p:cNvSpPr txBox="1"/>
            <p:nvPr/>
          </p:nvSpPr>
          <p:spPr>
            <a:xfrm>
              <a:off x="5114457" y="1828830"/>
              <a:ext cx="273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>
                  <a:solidFill>
                    <a:schemeClr val="accent3"/>
                  </a:solidFill>
                </a:rPr>
                <a:t>WIR BEGLEITEN UND BEFÄHIGEN!</a:t>
              </a:r>
            </a:p>
          </p:txBody>
        </p:sp>
        <p:sp>
          <p:nvSpPr>
            <p:cNvPr id="72" name="Rectangle 3">
              <a:extLst>
                <a:ext uri="{FF2B5EF4-FFF2-40B4-BE49-F238E27FC236}">
                  <a16:creationId xmlns:a16="http://schemas.microsoft.com/office/drawing/2014/main" id="{B58E48CF-2F59-EF91-30C8-0DFFE7701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457" y="2122387"/>
              <a:ext cx="401805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de-DE" altLang="de-DE" sz="1200" b="0" i="0" u="none" strike="noStrike" cap="none" normalizeH="0" baseline="0">
                  <a:ln>
                    <a:noFill/>
                  </a:ln>
                  <a:effectLst/>
                </a:rPr>
                <a:t>partnerschaftliches Erarbeiten von zukunftsfähigen Konzepten </a:t>
              </a:r>
              <a:endParaRPr lang="de-DE" altLang="de-DE" sz="1200"/>
            </a:p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lang="de-DE" altLang="de-DE" sz="1200"/>
                <a:t>Türen öffnen, Brücken bauen, Orientierung geben und mit Impulsen inspirieren</a:t>
              </a:r>
            </a:p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lang="de-DE" altLang="de-DE" sz="1200"/>
                <a:t>Unser Ziel: Organisationen befähigen, sich aus eigener Kraft weiterzuentwickeln</a:t>
              </a:r>
              <a:endParaRPr kumimoji="0" lang="de-DE" altLang="de-DE" sz="12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</p:grpSp>
      <p:pic>
        <p:nvPicPr>
          <p:cNvPr id="73" name="Grafik 72">
            <a:extLst>
              <a:ext uri="{FF2B5EF4-FFF2-40B4-BE49-F238E27FC236}">
                <a16:creationId xmlns:a16="http://schemas.microsoft.com/office/drawing/2014/main" id="{B09CCB78-19DF-F307-5F3E-A8DE8A8D08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5" t="6474" r="3209" b="76129"/>
          <a:stretch/>
        </p:blipFill>
        <p:spPr>
          <a:xfrm>
            <a:off x="1238894" y="4306373"/>
            <a:ext cx="1649534" cy="847987"/>
          </a:xfrm>
          <a:prstGeom prst="rect">
            <a:avLst/>
          </a:prstGeom>
        </p:spPr>
      </p:pic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80287C20-53A5-53AF-C3B0-32A198FD1E55}"/>
              </a:ext>
            </a:extLst>
          </p:cNvPr>
          <p:cNvGrpSpPr/>
          <p:nvPr userDrawn="1"/>
        </p:nvGrpSpPr>
        <p:grpSpPr>
          <a:xfrm>
            <a:off x="3071957" y="4214003"/>
            <a:ext cx="6824039" cy="940357"/>
            <a:chOff x="5114456" y="4014636"/>
            <a:chExt cx="4378843" cy="940357"/>
          </a:xfrm>
        </p:grpSpPr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B12B515C-F99B-5FF5-31B4-21775A8BFBAC}"/>
                </a:ext>
              </a:extLst>
            </p:cNvPr>
            <p:cNvSpPr txBox="1"/>
            <p:nvPr/>
          </p:nvSpPr>
          <p:spPr>
            <a:xfrm>
              <a:off x="5114457" y="4014636"/>
              <a:ext cx="38192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>
                  <a:solidFill>
                    <a:schemeClr val="accent3"/>
                  </a:solidFill>
                </a:rPr>
                <a:t>WIR STEHEN FÜR VIELFALT UND KREATIVITÄT!</a:t>
              </a:r>
            </a:p>
          </p:txBody>
        </p:sp>
        <p:sp>
          <p:nvSpPr>
            <p:cNvPr id="76" name="Rectangle 3">
              <a:extLst>
                <a:ext uri="{FF2B5EF4-FFF2-40B4-BE49-F238E27FC236}">
                  <a16:creationId xmlns:a16="http://schemas.microsoft.com/office/drawing/2014/main" id="{701782E6-3C65-FF30-E1CA-17BAD0573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456" y="4308662"/>
              <a:ext cx="437884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de-DE" altLang="de-DE" sz="1200" b="0" i="0" u="none" strike="noStrike" cap="none" normalizeH="0" baseline="0">
                  <a:ln>
                    <a:noFill/>
                  </a:ln>
                  <a:effectLst/>
                </a:rPr>
                <a:t>breites Fachwissen, Komplexes verständlich machen durch Visualisierung</a:t>
              </a:r>
            </a:p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lang="de-DE" altLang="de-DE" sz="1200"/>
                <a:t>Kombinieren verschiedenster Modelle, Methoden und Ansätze </a:t>
              </a:r>
            </a:p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de-DE" altLang="de-DE" sz="1200" b="0" i="0" u="none" strike="noStrike" cap="none" normalizeH="0" baseline="0">
                  <a:ln>
                    <a:noFill/>
                  </a:ln>
                  <a:effectLst/>
                </a:rPr>
                <a:t>großes Netzwerk und Austausch mit Pionierunternehmen</a:t>
              </a:r>
            </a:p>
          </p:txBody>
        </p:sp>
      </p:grpSp>
      <p:pic>
        <p:nvPicPr>
          <p:cNvPr id="77" name="Grafik 76">
            <a:extLst>
              <a:ext uri="{FF2B5EF4-FFF2-40B4-BE49-F238E27FC236}">
                <a16:creationId xmlns:a16="http://schemas.microsoft.com/office/drawing/2014/main" id="{4EA6ED55-6A6C-F24D-19F1-CAF20A96E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1" t="75822" r="4419" b="4816"/>
          <a:stretch/>
        </p:blipFill>
        <p:spPr>
          <a:xfrm>
            <a:off x="1373467" y="5436301"/>
            <a:ext cx="1380389" cy="943787"/>
          </a:xfrm>
          <a:prstGeom prst="rect">
            <a:avLst/>
          </a:prstGeom>
        </p:spPr>
      </p:pic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451D9434-04CF-BB4D-E9CC-B34D60A75F4D}"/>
              </a:ext>
            </a:extLst>
          </p:cNvPr>
          <p:cNvGrpSpPr/>
          <p:nvPr userDrawn="1"/>
        </p:nvGrpSpPr>
        <p:grpSpPr>
          <a:xfrm>
            <a:off x="3071959" y="5436301"/>
            <a:ext cx="7084053" cy="939510"/>
            <a:chOff x="5114457" y="5123673"/>
            <a:chExt cx="4545688" cy="93951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97D1E5E5-C88A-EA32-32DE-8166D72B60FC}"/>
                </a:ext>
              </a:extLst>
            </p:cNvPr>
            <p:cNvSpPr txBox="1"/>
            <p:nvPr/>
          </p:nvSpPr>
          <p:spPr>
            <a:xfrm>
              <a:off x="5114457" y="5123673"/>
              <a:ext cx="35927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>
                  <a:solidFill>
                    <a:schemeClr val="accent3"/>
                  </a:solidFill>
                </a:rPr>
                <a:t>WIR LEBEN, FÜR WAS WIR STEHEN!</a:t>
              </a:r>
            </a:p>
          </p:txBody>
        </p:sp>
        <p:sp>
          <p:nvSpPr>
            <p:cNvPr id="80" name="Rectangle 3">
              <a:extLst>
                <a:ext uri="{FF2B5EF4-FFF2-40B4-BE49-F238E27FC236}">
                  <a16:creationId xmlns:a16="http://schemas.microsoft.com/office/drawing/2014/main" id="{BF9B6151-8F3F-0BC7-F915-88A715A71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457" y="5416852"/>
              <a:ext cx="454568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lang="de-DE" altLang="de-DE" sz="1200"/>
                <a:t>langjährige Erfahrungen als Fach- und Führungskräfte in der Industrie</a:t>
              </a:r>
            </a:p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lang="de-DE" altLang="de-DE" sz="1200"/>
                <a:t>Leidenschaft für Organisationsentwicklung, Lean Management, Agilität &amp; New Work</a:t>
              </a:r>
            </a:p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lang="de-DE" altLang="de-DE" sz="1200"/>
                <a:t>Unternehmer:in in Zeiten des Umbruchs: Mut, Offenheit, Experimentierfreude</a:t>
              </a:r>
            </a:p>
          </p:txBody>
        </p:sp>
      </p:grpSp>
      <p:pic>
        <p:nvPicPr>
          <p:cNvPr id="81" name="Grafik 80">
            <a:extLst>
              <a:ext uri="{FF2B5EF4-FFF2-40B4-BE49-F238E27FC236}">
                <a16:creationId xmlns:a16="http://schemas.microsoft.com/office/drawing/2014/main" id="{137DDB97-0834-D13A-27B6-452362529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77433" r="59232" b="5170"/>
          <a:stretch/>
        </p:blipFill>
        <p:spPr>
          <a:xfrm>
            <a:off x="1192796" y="3049326"/>
            <a:ext cx="1490060" cy="847987"/>
          </a:xfrm>
          <a:prstGeom prst="rect">
            <a:avLst/>
          </a:prstGeom>
        </p:spPr>
      </p:pic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BB3B65F5-87EF-4A15-98BD-C8A1606A17EA}"/>
              </a:ext>
            </a:extLst>
          </p:cNvPr>
          <p:cNvGrpSpPr/>
          <p:nvPr userDrawn="1"/>
        </p:nvGrpSpPr>
        <p:grpSpPr>
          <a:xfrm>
            <a:off x="3071959" y="2991704"/>
            <a:ext cx="7247125" cy="945299"/>
            <a:chOff x="5114457" y="2952807"/>
            <a:chExt cx="4650328" cy="945299"/>
          </a:xfrm>
        </p:grpSpPr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53F6810E-E643-9F42-2DF4-A0D8C1A36434}"/>
                </a:ext>
              </a:extLst>
            </p:cNvPr>
            <p:cNvSpPr txBox="1"/>
            <p:nvPr/>
          </p:nvSpPr>
          <p:spPr>
            <a:xfrm>
              <a:off x="5114457" y="2952807"/>
              <a:ext cx="35927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pPr algn="l"/>
              <a:r>
                <a:rPr lang="de-DE" sz="1800" b="1" dirty="0">
                  <a:solidFill>
                    <a:schemeClr val="accent3"/>
                  </a:solidFill>
                </a:rPr>
                <a:t>WIR GESTALTEN INDIVIDUELLE LÖSUNGEN!</a:t>
              </a:r>
            </a:p>
          </p:txBody>
        </p:sp>
        <p:sp>
          <p:nvSpPr>
            <p:cNvPr id="84" name="Rectangle 3">
              <a:extLst>
                <a:ext uri="{FF2B5EF4-FFF2-40B4-BE49-F238E27FC236}">
                  <a16:creationId xmlns:a16="http://schemas.microsoft.com/office/drawing/2014/main" id="{7AED103D-C05C-EE82-BDF2-75C9AA09A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457" y="3251775"/>
              <a:ext cx="465032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de-DE" altLang="de-DE" sz="1200" b="0" i="0" u="none" strike="noStrike" cap="none" normalizeH="0" baseline="0">
                  <a:ln>
                    <a:noFill/>
                  </a:ln>
                  <a:effectLst/>
                </a:rPr>
                <a:t>Sinn stiften, Widerstände abbauen und im Veränderungsprozess bestärken</a:t>
              </a:r>
            </a:p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lang="de-DE" altLang="de-DE" sz="1200"/>
                <a:t>Pragmatische Umsetzung ohne Blaupausen-Charakter – „</a:t>
              </a:r>
              <a:r>
                <a:rPr lang="de-DE" altLang="de-DE" sz="1200" err="1"/>
                <a:t>we</a:t>
              </a:r>
              <a:r>
                <a:rPr lang="de-DE" altLang="de-DE" sz="1200"/>
                <a:t> </a:t>
              </a:r>
              <a:r>
                <a:rPr lang="de-DE" altLang="de-DE" sz="1200" err="1"/>
                <a:t>make</a:t>
              </a:r>
              <a:r>
                <a:rPr lang="de-DE" altLang="de-DE" sz="1200"/>
                <a:t> </a:t>
              </a:r>
              <a:r>
                <a:rPr lang="de-DE" altLang="de-DE" sz="1200" err="1"/>
                <a:t>change</a:t>
              </a:r>
              <a:r>
                <a:rPr lang="de-DE" altLang="de-DE" sz="1200"/>
                <a:t> happen“</a:t>
              </a:r>
            </a:p>
            <a:p>
              <a:pPr marL="171450" marR="0" lvl="0" indent="-1714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de-DE" altLang="de-DE" sz="1200" b="0" i="0" u="none" strike="noStrike" cap="none" normalizeH="0" baseline="0">
                  <a:ln>
                    <a:noFill/>
                  </a:ln>
                  <a:effectLst/>
                </a:rPr>
                <a:t>Ganzheitliche Denkweise </a:t>
              </a:r>
              <a:r>
                <a:rPr lang="de-DE" altLang="de-DE" sz="1200"/>
                <a:t>von </a:t>
              </a:r>
              <a:r>
                <a:rPr kumimoji="0" lang="de-DE" altLang="de-DE" sz="1200" b="0" i="0" u="none" strike="noStrike" cap="none" normalizeH="0" baseline="0">
                  <a:ln>
                    <a:noFill/>
                  </a:ln>
                  <a:effectLst/>
                </a:rPr>
                <a:t>Prozesse, Struktur, Führung und Strategie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39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C6C32AD-764F-46B8-9CAA-A67C60026875}"/>
              </a:ext>
            </a:extLst>
          </p:cNvPr>
          <p:cNvSpPr/>
          <p:nvPr userDrawn="1"/>
        </p:nvSpPr>
        <p:spPr>
          <a:xfrm flipV="1">
            <a:off x="3211702" y="45111"/>
            <a:ext cx="7367189" cy="2342561"/>
          </a:xfrm>
          <a:custGeom>
            <a:avLst/>
            <a:gdLst>
              <a:gd name="connsiteX0" fmla="*/ 10803118 w 11109489"/>
              <a:gd name="connsiteY0" fmla="*/ 395926 h 2342561"/>
              <a:gd name="connsiteX1" fmla="*/ 9643621 w 11109489"/>
              <a:gd name="connsiteY1" fmla="*/ 2342561 h 2342561"/>
              <a:gd name="connsiteX2" fmla="*/ 9427 w 11109489"/>
              <a:gd name="connsiteY2" fmla="*/ 2286000 h 2342561"/>
              <a:gd name="connsiteX3" fmla="*/ 0 w 11109489"/>
              <a:gd name="connsiteY3" fmla="*/ 0 h 2342561"/>
              <a:gd name="connsiteX4" fmla="*/ 11109489 w 11109489"/>
              <a:gd name="connsiteY4" fmla="*/ 4714 h 2342561"/>
              <a:gd name="connsiteX5" fmla="*/ 10803118 w 11109489"/>
              <a:gd name="connsiteY5" fmla="*/ 395926 h 23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9489" h="2342561">
                <a:moveTo>
                  <a:pt x="10803118" y="395926"/>
                </a:moveTo>
                <a:lnTo>
                  <a:pt x="9643621" y="2342561"/>
                </a:lnTo>
                <a:lnTo>
                  <a:pt x="9427" y="2286000"/>
                </a:lnTo>
                <a:cubicBezTo>
                  <a:pt x="6285" y="1524000"/>
                  <a:pt x="3142" y="762000"/>
                  <a:pt x="0" y="0"/>
                </a:cubicBezTo>
                <a:lnTo>
                  <a:pt x="11109489" y="4714"/>
                </a:lnTo>
                <a:lnTo>
                  <a:pt x="10803118" y="395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>
          <a:xfrm>
            <a:off x="10902017" y="3473320"/>
            <a:ext cx="1045029" cy="27934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r>
              <a:rPr lang="de-DE"/>
              <a:t>13.07.2022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>
            <a:off x="10430296" y="2961497"/>
            <a:ext cx="1516750" cy="27934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r>
              <a:rPr lang="en-US"/>
              <a:t>Christian Bäumer,     Franziska Gütle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6BE23BA-E416-4A52-A625-9C87C2606361}"/>
              </a:ext>
            </a:extLst>
          </p:cNvPr>
          <p:cNvSpPr/>
          <p:nvPr userDrawn="1"/>
        </p:nvSpPr>
        <p:spPr>
          <a:xfrm>
            <a:off x="11458797" y="6424367"/>
            <a:ext cx="485481" cy="433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BD540C-1752-4B8D-8096-EA8B567150A6}"/>
              </a:ext>
            </a:extLst>
          </p:cNvPr>
          <p:cNvSpPr txBox="1"/>
          <p:nvPr userDrawn="1"/>
        </p:nvSpPr>
        <p:spPr>
          <a:xfrm>
            <a:off x="10141528" y="2452015"/>
            <a:ext cx="1805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de-DE" sz="1200" b="1">
                <a:solidFill>
                  <a:schemeClr val="tx1"/>
                </a:solidFill>
              </a:rPr>
              <a:t>WE THINK DIFFERENT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11457283" y="6458620"/>
            <a:ext cx="48548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3CEEFAE-073D-426F-B1B3-DA068A342DA9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4B8853F2-D843-4D7F-B6B0-3F78603AF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9503" r="14773" b="14650"/>
          <a:stretch/>
        </p:blipFill>
        <p:spPr>
          <a:xfrm>
            <a:off x="9518603" y="296675"/>
            <a:ext cx="2673397" cy="1226978"/>
          </a:xfrm>
          <a:prstGeom prst="rect">
            <a:avLst/>
          </a:prstGeom>
        </p:spPr>
      </p:pic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4B5D0239-8837-4AA2-BCF9-D06861A50A3F}"/>
              </a:ext>
            </a:extLst>
          </p:cNvPr>
          <p:cNvSpPr/>
          <p:nvPr userDrawn="1"/>
        </p:nvSpPr>
        <p:spPr>
          <a:xfrm flipV="1">
            <a:off x="3211702" y="45111"/>
            <a:ext cx="7367189" cy="2342561"/>
          </a:xfrm>
          <a:custGeom>
            <a:avLst/>
            <a:gdLst>
              <a:gd name="connsiteX0" fmla="*/ 10803118 w 11109489"/>
              <a:gd name="connsiteY0" fmla="*/ 395926 h 2342561"/>
              <a:gd name="connsiteX1" fmla="*/ 9643621 w 11109489"/>
              <a:gd name="connsiteY1" fmla="*/ 2342561 h 2342561"/>
              <a:gd name="connsiteX2" fmla="*/ 9427 w 11109489"/>
              <a:gd name="connsiteY2" fmla="*/ 2286000 h 2342561"/>
              <a:gd name="connsiteX3" fmla="*/ 0 w 11109489"/>
              <a:gd name="connsiteY3" fmla="*/ 0 h 2342561"/>
              <a:gd name="connsiteX4" fmla="*/ 11109489 w 11109489"/>
              <a:gd name="connsiteY4" fmla="*/ 4714 h 2342561"/>
              <a:gd name="connsiteX5" fmla="*/ 10803118 w 11109489"/>
              <a:gd name="connsiteY5" fmla="*/ 395926 h 23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9489" h="2342561">
                <a:moveTo>
                  <a:pt x="10803118" y="395926"/>
                </a:moveTo>
                <a:lnTo>
                  <a:pt x="9643621" y="2342561"/>
                </a:lnTo>
                <a:lnTo>
                  <a:pt x="9427" y="2286000"/>
                </a:lnTo>
                <a:cubicBezTo>
                  <a:pt x="6285" y="1524000"/>
                  <a:pt x="3142" y="762000"/>
                  <a:pt x="0" y="0"/>
                </a:cubicBezTo>
                <a:lnTo>
                  <a:pt x="11109489" y="4714"/>
                </a:lnTo>
                <a:lnTo>
                  <a:pt x="10803118" y="395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D24087D9-2FC8-4DE0-BCAF-59E603759C06}"/>
              </a:ext>
            </a:extLst>
          </p:cNvPr>
          <p:cNvCxnSpPr/>
          <p:nvPr userDrawn="1"/>
        </p:nvCxnSpPr>
        <p:spPr>
          <a:xfrm>
            <a:off x="9650463" y="302795"/>
            <a:ext cx="491065" cy="1230596"/>
          </a:xfrm>
          <a:prstGeom prst="line">
            <a:avLst/>
          </a:prstGeom>
          <a:ln w="25400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70">
            <a:extLst>
              <a:ext uri="{FF2B5EF4-FFF2-40B4-BE49-F238E27FC236}">
                <a16:creationId xmlns:a16="http://schemas.microsoft.com/office/drawing/2014/main" id="{89C07A55-1FAE-42C2-95E7-23AA4C5C81C3}"/>
              </a:ext>
            </a:extLst>
          </p:cNvPr>
          <p:cNvSpPr/>
          <p:nvPr userDrawn="1"/>
        </p:nvSpPr>
        <p:spPr>
          <a:xfrm>
            <a:off x="9618133" y="1305338"/>
            <a:ext cx="684000" cy="6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F57BDCE-0C07-4CA3-8483-C02993A8A9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30296" y="1791075"/>
            <a:ext cx="1513160" cy="548335"/>
            <a:chOff x="1913199" y="447101"/>
            <a:chExt cx="6997486" cy="2535728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18D28EE8-6162-48B3-961F-25046E2ACB27}"/>
                </a:ext>
              </a:extLst>
            </p:cNvPr>
            <p:cNvCxnSpPr>
              <a:cxnSpLocks/>
              <a:stCxn id="33" idx="7"/>
              <a:endCxn id="35" idx="3"/>
            </p:cNvCxnSpPr>
            <p:nvPr/>
          </p:nvCxnSpPr>
          <p:spPr>
            <a:xfrm flipV="1">
              <a:off x="6936441" y="2059088"/>
              <a:ext cx="360546" cy="596251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2088841-FA2E-4523-865D-FFBD9368043D}"/>
                </a:ext>
              </a:extLst>
            </p:cNvPr>
            <p:cNvGrpSpPr/>
            <p:nvPr/>
          </p:nvGrpSpPr>
          <p:grpSpPr>
            <a:xfrm>
              <a:off x="2225993" y="857879"/>
              <a:ext cx="6387032" cy="1921879"/>
              <a:chOff x="2225993" y="857879"/>
              <a:chExt cx="6387032" cy="1921879"/>
            </a:xfrm>
          </p:grpSpPr>
          <p:grpSp>
            <p:nvGrpSpPr>
              <p:cNvPr id="52" name="Gruppieren 51">
                <a:extLst>
                  <a:ext uri="{FF2B5EF4-FFF2-40B4-BE49-F238E27FC236}">
                    <a16:creationId xmlns:a16="http://schemas.microsoft.com/office/drawing/2014/main" id="{A1B72DBA-AF5F-457F-AA54-4A2E79F731F4}"/>
                  </a:ext>
                </a:extLst>
              </p:cNvPr>
              <p:cNvGrpSpPr/>
              <p:nvPr/>
            </p:nvGrpSpPr>
            <p:grpSpPr>
              <a:xfrm>
                <a:off x="2225993" y="857879"/>
                <a:ext cx="6387032" cy="1901744"/>
                <a:chOff x="1603926" y="915880"/>
                <a:chExt cx="6387032" cy="1901744"/>
              </a:xfrm>
              <a:solidFill>
                <a:schemeClr val="tx1"/>
              </a:solidFill>
            </p:grpSpPr>
            <p:cxnSp>
              <p:nvCxnSpPr>
                <p:cNvPr id="54" name="Gerader Verbinder 53">
                  <a:extLst>
                    <a:ext uri="{FF2B5EF4-FFF2-40B4-BE49-F238E27FC236}">
                      <a16:creationId xmlns:a16="http://schemas.microsoft.com/office/drawing/2014/main" id="{6017B64F-1845-4CBF-9906-F8F40F19ED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648397" y="948614"/>
                  <a:ext cx="4202299" cy="816034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>
                  <a:extLst>
                    <a:ext uri="{FF2B5EF4-FFF2-40B4-BE49-F238E27FC236}">
                      <a16:creationId xmlns:a16="http://schemas.microsoft.com/office/drawing/2014/main" id="{98B5E479-E39F-4932-9322-910B38084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03926" y="932909"/>
                  <a:ext cx="4484039" cy="1663478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>
                  <a:extLst>
                    <a:ext uri="{FF2B5EF4-FFF2-40B4-BE49-F238E27FC236}">
                      <a16:creationId xmlns:a16="http://schemas.microsoft.com/office/drawing/2014/main" id="{022BCBB4-5952-4409-9DE0-3A96AF128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49600" y="1187736"/>
                  <a:ext cx="5341358" cy="659226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>
                  <a:extLst>
                    <a:ext uri="{FF2B5EF4-FFF2-40B4-BE49-F238E27FC236}">
                      <a16:creationId xmlns:a16="http://schemas.microsoft.com/office/drawing/2014/main" id="{4BD81C7D-6992-446F-8604-27D41B9479BB}"/>
                    </a:ext>
                  </a:extLst>
                </p:cNvPr>
                <p:cNvCxnSpPr>
                  <a:cxnSpLocks/>
                  <a:stCxn id="21" idx="2"/>
                </p:cNvCxnSpPr>
                <p:nvPr/>
              </p:nvCxnSpPr>
              <p:spPr>
                <a:xfrm flipH="1">
                  <a:off x="2389228" y="2527067"/>
                  <a:ext cx="5232188" cy="190086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>
                  <a:extLst>
                    <a:ext uri="{FF2B5EF4-FFF2-40B4-BE49-F238E27FC236}">
                      <a16:creationId xmlns:a16="http://schemas.microsoft.com/office/drawing/2014/main" id="{C0BE7D91-C914-4A1A-9EA6-10A0278CB4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36765" y="2765295"/>
                  <a:ext cx="2956449" cy="52329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r Verbinder 58">
                  <a:extLst>
                    <a:ext uri="{FF2B5EF4-FFF2-40B4-BE49-F238E27FC236}">
                      <a16:creationId xmlns:a16="http://schemas.microsoft.com/office/drawing/2014/main" id="{ABE7583B-D42C-477E-9C8D-4F788593DF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0392" y="915880"/>
                  <a:ext cx="4061795" cy="790200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r Verbinder 59">
                  <a:extLst>
                    <a:ext uri="{FF2B5EF4-FFF2-40B4-BE49-F238E27FC236}">
                      <a16:creationId xmlns:a16="http://schemas.microsoft.com/office/drawing/2014/main" id="{4518748A-86DB-4C26-B282-2FF7FED21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62349" y="1801749"/>
                  <a:ext cx="3338738" cy="96881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D5E288FE-1C92-4DA7-91CB-77016B259A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08889" y="1980533"/>
                <a:ext cx="1706050" cy="79922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D10CDCDB-D91B-43D8-9EFE-6FFA35AF6EBF}"/>
                </a:ext>
              </a:extLst>
            </p:cNvPr>
            <p:cNvCxnSpPr>
              <a:cxnSpLocks/>
              <a:stCxn id="34" idx="2"/>
              <a:endCxn id="31" idx="6"/>
            </p:cNvCxnSpPr>
            <p:nvPr/>
          </p:nvCxnSpPr>
          <p:spPr>
            <a:xfrm flipH="1">
              <a:off x="6930833" y="813575"/>
              <a:ext cx="659607" cy="87692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514A19E4-8DAF-4A86-8AD7-188B12F7B1B4}"/>
                </a:ext>
              </a:extLst>
            </p:cNvPr>
            <p:cNvCxnSpPr>
              <a:cxnSpLocks/>
              <a:stCxn id="30" idx="1"/>
              <a:endCxn id="34" idx="6"/>
            </p:cNvCxnSpPr>
            <p:nvPr/>
          </p:nvCxnSpPr>
          <p:spPr>
            <a:xfrm flipH="1" flipV="1">
              <a:off x="7782279" y="813575"/>
              <a:ext cx="759671" cy="186148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A153A87B-D623-4707-B098-B143601A8255}"/>
                </a:ext>
              </a:extLst>
            </p:cNvPr>
            <p:cNvGrpSpPr/>
            <p:nvPr/>
          </p:nvGrpSpPr>
          <p:grpSpPr>
            <a:xfrm>
              <a:off x="2058981" y="909494"/>
              <a:ext cx="6635704" cy="1881496"/>
              <a:chOff x="2058981" y="909494"/>
              <a:chExt cx="6635704" cy="1881496"/>
            </a:xfrm>
          </p:grpSpPr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2083067A-7DBE-45C2-A7DC-86828EABCF65}"/>
                  </a:ext>
                </a:extLst>
              </p:cNvPr>
              <p:cNvGrpSpPr/>
              <p:nvPr/>
            </p:nvGrpSpPr>
            <p:grpSpPr>
              <a:xfrm>
                <a:off x="2058981" y="909494"/>
                <a:ext cx="6482969" cy="1881496"/>
                <a:chOff x="1436914" y="967495"/>
                <a:chExt cx="6482969" cy="1881496"/>
              </a:xfrm>
              <a:solidFill>
                <a:schemeClr val="tx1"/>
              </a:solidFill>
            </p:grpSpPr>
            <p:cxnSp>
              <p:nvCxnSpPr>
                <p:cNvPr id="41" name="Gerader Verbinder 40">
                  <a:extLst>
                    <a:ext uri="{FF2B5EF4-FFF2-40B4-BE49-F238E27FC236}">
                      <a16:creationId xmlns:a16="http://schemas.microsoft.com/office/drawing/2014/main" id="{82A87B9F-CAF7-4A3E-8EE2-80B43E5681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011" y="1296628"/>
                  <a:ext cx="1341396" cy="27079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>
                  <a:extLst>
                    <a:ext uri="{FF2B5EF4-FFF2-40B4-BE49-F238E27FC236}">
                      <a16:creationId xmlns:a16="http://schemas.microsoft.com/office/drawing/2014/main" id="{837809FD-3A68-4004-9561-AF550A47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3538" y="1184370"/>
                  <a:ext cx="0" cy="12579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>
                  <a:extLst>
                    <a:ext uri="{FF2B5EF4-FFF2-40B4-BE49-F238E27FC236}">
                      <a16:creationId xmlns:a16="http://schemas.microsoft.com/office/drawing/2014/main" id="{67F6DBE2-6729-499A-85AB-7F68BC294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586" y="2011166"/>
                  <a:ext cx="0" cy="12579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r Verbinder 43">
                  <a:extLst>
                    <a:ext uri="{FF2B5EF4-FFF2-40B4-BE49-F238E27FC236}">
                      <a16:creationId xmlns:a16="http://schemas.microsoft.com/office/drawing/2014/main" id="{D8ADB6F2-C936-46ED-A475-70138D2ABC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96618" y="2058351"/>
                  <a:ext cx="0" cy="144000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r Verbinder 44">
                  <a:extLst>
                    <a:ext uri="{FF2B5EF4-FFF2-40B4-BE49-F238E27FC236}">
                      <a16:creationId xmlns:a16="http://schemas.microsoft.com/office/drawing/2014/main" id="{B664AAE1-CB81-41C2-9B40-63D0369129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34920" y="2191811"/>
                  <a:ext cx="922951" cy="6769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r Verbinder 45">
                  <a:extLst>
                    <a:ext uri="{FF2B5EF4-FFF2-40B4-BE49-F238E27FC236}">
                      <a16:creationId xmlns:a16="http://schemas.microsoft.com/office/drawing/2014/main" id="{F49FF44C-A0CB-41D4-8690-F06DE5071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36914" y="2108799"/>
                  <a:ext cx="839963" cy="4732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r Verbinder 46">
                  <a:extLst>
                    <a:ext uri="{FF2B5EF4-FFF2-40B4-BE49-F238E27FC236}">
                      <a16:creationId xmlns:a16="http://schemas.microsoft.com/office/drawing/2014/main" id="{4C8284E6-D08B-4126-88A1-2CEEA6366D15}"/>
                    </a:ext>
                  </a:extLst>
                </p:cNvPr>
                <p:cNvCxnSpPr>
                  <a:cxnSpLocks/>
                  <a:stCxn id="35" idx="7"/>
                  <a:endCxn id="30" idx="3"/>
                </p:cNvCxnSpPr>
                <p:nvPr/>
              </p:nvCxnSpPr>
              <p:spPr>
                <a:xfrm flipV="1">
                  <a:off x="7158582" y="1363194"/>
                  <a:ext cx="761301" cy="270233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A4E2E46D-C61F-4650-AFB5-2146894A0F5E}"/>
                    </a:ext>
                  </a:extLst>
                </p:cNvPr>
                <p:cNvCxnSpPr>
                  <a:cxnSpLocks/>
                  <a:stCxn id="31" idx="5"/>
                  <a:endCxn id="35" idx="1"/>
                </p:cNvCxnSpPr>
                <p:nvPr/>
              </p:nvCxnSpPr>
              <p:spPr>
                <a:xfrm>
                  <a:off x="6224413" y="1162915"/>
                  <a:ext cx="450507" cy="47051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r Verbinder 48">
                  <a:extLst>
                    <a:ext uri="{FF2B5EF4-FFF2-40B4-BE49-F238E27FC236}">
                      <a16:creationId xmlns:a16="http://schemas.microsoft.com/office/drawing/2014/main" id="{337E9A85-2286-403D-A035-8E23AF6262D2}"/>
                    </a:ext>
                  </a:extLst>
                </p:cNvPr>
                <p:cNvCxnSpPr>
                  <a:cxnSpLocks/>
                  <a:stCxn id="32" idx="6"/>
                  <a:endCxn id="35" idx="2"/>
                </p:cNvCxnSpPr>
                <p:nvPr/>
              </p:nvCxnSpPr>
              <p:spPr>
                <a:xfrm flipV="1">
                  <a:off x="5532865" y="1875258"/>
                  <a:ext cx="1041886" cy="17835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r Verbinder 49">
                  <a:extLst>
                    <a:ext uri="{FF2B5EF4-FFF2-40B4-BE49-F238E27FC236}">
                      <a16:creationId xmlns:a16="http://schemas.microsoft.com/office/drawing/2014/main" id="{B70E37FA-B375-4C32-92BC-9D1961A605BD}"/>
                    </a:ext>
                  </a:extLst>
                </p:cNvPr>
                <p:cNvCxnSpPr>
                  <a:cxnSpLocks/>
                  <a:stCxn id="33" idx="6"/>
                  <a:endCxn id="21" idx="3"/>
                </p:cNvCxnSpPr>
                <p:nvPr/>
              </p:nvCxnSpPr>
              <p:spPr>
                <a:xfrm flipV="1">
                  <a:off x="6370562" y="2628890"/>
                  <a:ext cx="1293031" cy="220101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r Verbinder 50">
                  <a:extLst>
                    <a:ext uri="{FF2B5EF4-FFF2-40B4-BE49-F238E27FC236}">
                      <a16:creationId xmlns:a16="http://schemas.microsoft.com/office/drawing/2014/main" id="{12030EA1-EFCF-474B-8979-0ACCC5D65993}"/>
                    </a:ext>
                  </a:extLst>
                </p:cNvPr>
                <p:cNvCxnSpPr>
                  <a:cxnSpLocks/>
                  <a:stCxn id="35" idx="0"/>
                  <a:endCxn id="34" idx="4"/>
                </p:cNvCxnSpPr>
                <p:nvPr/>
              </p:nvCxnSpPr>
              <p:spPr>
                <a:xfrm flipV="1">
                  <a:off x="6916751" y="967495"/>
                  <a:ext cx="147542" cy="565763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972AE946-8364-4CAD-9A6C-889D909172E7}"/>
                  </a:ext>
                </a:extLst>
              </p:cNvPr>
              <p:cNvCxnSpPr>
                <a:cxnSpLocks/>
                <a:stCxn id="35" idx="5"/>
                <a:endCxn id="21" idx="1"/>
              </p:cNvCxnSpPr>
              <p:nvPr/>
            </p:nvCxnSpPr>
            <p:spPr>
              <a:xfrm>
                <a:off x="7780649" y="2059088"/>
                <a:ext cx="505011" cy="30815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56E7B111-55E3-4301-8D31-36087AEEA1A9}"/>
                  </a:ext>
                </a:extLst>
              </p:cNvPr>
              <p:cNvCxnSpPr>
                <a:cxnSpLocks/>
                <a:stCxn id="21" idx="7"/>
                <a:endCxn id="30" idx="4"/>
              </p:cNvCxnSpPr>
              <p:nvPr/>
            </p:nvCxnSpPr>
            <p:spPr>
              <a:xfrm flipV="1">
                <a:off x="8489306" y="1368458"/>
                <a:ext cx="205379" cy="99878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51C1E698-80D0-4427-91D4-A9A96185246A}"/>
                  </a:ext>
                </a:extLst>
              </p:cNvPr>
              <p:cNvCxnSpPr>
                <a:cxnSpLocks/>
                <a:stCxn id="32" idx="0"/>
                <a:endCxn id="31" idx="3"/>
              </p:cNvCxnSpPr>
              <p:nvPr/>
            </p:nvCxnSpPr>
            <p:spPr>
              <a:xfrm flipV="1">
                <a:off x="6010932" y="1104914"/>
                <a:ext cx="428254" cy="746700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47121B30-0126-4BD6-94B8-733DA16AD7A9}"/>
                  </a:ext>
                </a:extLst>
              </p:cNvPr>
              <p:cNvCxnSpPr>
                <a:cxnSpLocks/>
                <a:stCxn id="33" idx="1"/>
                <a:endCxn id="32" idx="5"/>
              </p:cNvCxnSpPr>
              <p:nvPr/>
            </p:nvCxnSpPr>
            <p:spPr>
              <a:xfrm flipH="1" flipV="1">
                <a:off x="6112755" y="2097437"/>
                <a:ext cx="552384" cy="557902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D621B612-292F-4AB4-99E7-CBE88EC9774A}"/>
                </a:ext>
              </a:extLst>
            </p:cNvPr>
            <p:cNvGrpSpPr/>
            <p:nvPr/>
          </p:nvGrpSpPr>
          <p:grpSpPr>
            <a:xfrm>
              <a:off x="1913199" y="447101"/>
              <a:ext cx="6997486" cy="2535728"/>
              <a:chOff x="1928441" y="1114702"/>
              <a:chExt cx="6997486" cy="2535728"/>
            </a:xfrm>
            <a:solidFill>
              <a:schemeClr val="tx1"/>
            </a:solidFill>
          </p:grpSpPr>
          <p:sp>
            <p:nvSpPr>
              <p:cNvPr id="22" name="Freihandform: Form 185">
                <a:extLst>
                  <a:ext uri="{FF2B5EF4-FFF2-40B4-BE49-F238E27FC236}">
                    <a16:creationId xmlns:a16="http://schemas.microsoft.com/office/drawing/2014/main" id="{825326FF-1680-4B36-A75D-04690D07376E}"/>
                  </a:ext>
                </a:extLst>
              </p:cNvPr>
              <p:cNvSpPr/>
              <p:nvPr/>
            </p:nvSpPr>
            <p:spPr>
              <a:xfrm>
                <a:off x="2997331" y="1114702"/>
                <a:ext cx="531223" cy="679268"/>
              </a:xfrm>
              <a:custGeom>
                <a:avLst/>
                <a:gdLst>
                  <a:gd name="connsiteX0" fmla="*/ 0 w 531223"/>
                  <a:gd name="connsiteY0" fmla="*/ 34834 h 679268"/>
                  <a:gd name="connsiteX1" fmla="*/ 531223 w 531223"/>
                  <a:gd name="connsiteY1" fmla="*/ 0 h 679268"/>
                  <a:gd name="connsiteX2" fmla="*/ 522515 w 531223"/>
                  <a:gd name="connsiteY2" fmla="*/ 670560 h 679268"/>
                  <a:gd name="connsiteX3" fmla="*/ 17418 w 531223"/>
                  <a:gd name="connsiteY3" fmla="*/ 679268 h 679268"/>
                  <a:gd name="connsiteX4" fmla="*/ 0 w 531223"/>
                  <a:gd name="connsiteY4" fmla="*/ 34834 h 67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223" h="679268">
                    <a:moveTo>
                      <a:pt x="0" y="34834"/>
                    </a:moveTo>
                    <a:lnTo>
                      <a:pt x="531223" y="0"/>
                    </a:lnTo>
                    <a:lnTo>
                      <a:pt x="522515" y="670560"/>
                    </a:lnTo>
                    <a:lnTo>
                      <a:pt x="17418" y="679268"/>
                    </a:lnTo>
                    <a:lnTo>
                      <a:pt x="0" y="34834"/>
                    </a:lnTo>
                    <a:close/>
                  </a:path>
                </a:pathLst>
              </a:cu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Freihandform: Form 186">
                <a:extLst>
                  <a:ext uri="{FF2B5EF4-FFF2-40B4-BE49-F238E27FC236}">
                    <a16:creationId xmlns:a16="http://schemas.microsoft.com/office/drawing/2014/main" id="{698ADE81-CE3C-49E7-8545-1D87EBD7BC92}"/>
                  </a:ext>
                </a:extLst>
              </p:cNvPr>
              <p:cNvSpPr/>
              <p:nvPr/>
            </p:nvSpPr>
            <p:spPr>
              <a:xfrm>
                <a:off x="2335480" y="2011680"/>
                <a:ext cx="496389" cy="618309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Freihandform: Form 198">
                <a:extLst>
                  <a:ext uri="{FF2B5EF4-FFF2-40B4-BE49-F238E27FC236}">
                    <a16:creationId xmlns:a16="http://schemas.microsoft.com/office/drawing/2014/main" id="{4A1FE443-0CB5-429D-997F-8ACDDD2638B1}"/>
                  </a:ext>
                </a:extLst>
              </p:cNvPr>
              <p:cNvSpPr/>
              <p:nvPr/>
            </p:nvSpPr>
            <p:spPr>
              <a:xfrm>
                <a:off x="3032165" y="2011678"/>
                <a:ext cx="468000" cy="612000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Freihandform: Form 201">
                <a:extLst>
                  <a:ext uri="{FF2B5EF4-FFF2-40B4-BE49-F238E27FC236}">
                    <a16:creationId xmlns:a16="http://schemas.microsoft.com/office/drawing/2014/main" id="{F75A0309-6D47-42A5-9528-256481A99EB1}"/>
                  </a:ext>
                </a:extLst>
              </p:cNvPr>
              <p:cNvSpPr/>
              <p:nvPr/>
            </p:nvSpPr>
            <p:spPr>
              <a:xfrm>
                <a:off x="3728850" y="2011679"/>
                <a:ext cx="468000" cy="648000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Freihandform: Form 203">
                <a:extLst>
                  <a:ext uri="{FF2B5EF4-FFF2-40B4-BE49-F238E27FC236}">
                    <a16:creationId xmlns:a16="http://schemas.microsoft.com/office/drawing/2014/main" id="{8D857501-B5CB-480A-B67E-F03754C9A635}"/>
                  </a:ext>
                </a:extLst>
              </p:cNvPr>
              <p:cNvSpPr/>
              <p:nvPr/>
            </p:nvSpPr>
            <p:spPr>
              <a:xfrm>
                <a:off x="2579320" y="2838992"/>
                <a:ext cx="487680" cy="653143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Freihandform: Form 205">
                <a:extLst>
                  <a:ext uri="{FF2B5EF4-FFF2-40B4-BE49-F238E27FC236}">
                    <a16:creationId xmlns:a16="http://schemas.microsoft.com/office/drawing/2014/main" id="{82009ED6-85D6-466D-B627-21ABD6F6821B}"/>
                  </a:ext>
                </a:extLst>
              </p:cNvPr>
              <p:cNvSpPr/>
              <p:nvPr/>
            </p:nvSpPr>
            <p:spPr>
              <a:xfrm>
                <a:off x="3465330" y="2891242"/>
                <a:ext cx="487680" cy="684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Freihandform: Form 207">
                <a:extLst>
                  <a:ext uri="{FF2B5EF4-FFF2-40B4-BE49-F238E27FC236}">
                    <a16:creationId xmlns:a16="http://schemas.microsoft.com/office/drawing/2014/main" id="{EBB9607E-1B06-4D40-8E29-CB1E7D98ED4E}"/>
                  </a:ext>
                </a:extLst>
              </p:cNvPr>
              <p:cNvSpPr/>
              <p:nvPr/>
            </p:nvSpPr>
            <p:spPr>
              <a:xfrm>
                <a:off x="4107500" y="2930430"/>
                <a:ext cx="487680" cy="720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Freihandform: Form 208">
                <a:extLst>
                  <a:ext uri="{FF2B5EF4-FFF2-40B4-BE49-F238E27FC236}">
                    <a16:creationId xmlns:a16="http://schemas.microsoft.com/office/drawing/2014/main" id="{915C59D0-51B9-47E7-BE85-ACF2E3465644}"/>
                  </a:ext>
                </a:extLst>
              </p:cNvPr>
              <p:cNvSpPr/>
              <p:nvPr/>
            </p:nvSpPr>
            <p:spPr>
              <a:xfrm>
                <a:off x="1928441" y="2804157"/>
                <a:ext cx="487680" cy="612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53B8E8BE-E94F-4288-A7EC-986AD1FCF369}"/>
                  </a:ext>
                </a:extLst>
              </p:cNvPr>
              <p:cNvSpPr/>
              <p:nvPr/>
            </p:nvSpPr>
            <p:spPr>
              <a:xfrm>
                <a:off x="8493927" y="1604059"/>
                <a:ext cx="432000" cy="43200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B5D7CF8-1D2D-42F6-A027-AAA7B0DF33A9}"/>
                  </a:ext>
                </a:extLst>
              </p:cNvPr>
              <p:cNvSpPr/>
              <p:nvPr/>
            </p:nvSpPr>
            <p:spPr>
              <a:xfrm>
                <a:off x="6370075" y="1280868"/>
                <a:ext cx="576000" cy="576000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FC75269-4C25-4DCC-9F6B-E0FAA178FF49}"/>
                  </a:ext>
                </a:extLst>
              </p:cNvPr>
              <p:cNvSpPr/>
              <p:nvPr/>
            </p:nvSpPr>
            <p:spPr>
              <a:xfrm>
                <a:off x="5882174" y="2519215"/>
                <a:ext cx="288000" cy="288000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7263CC3-9BCF-4B52-AB7C-43555E0753A3}"/>
                  </a:ext>
                </a:extLst>
              </p:cNvPr>
              <p:cNvSpPr/>
              <p:nvPr/>
            </p:nvSpPr>
            <p:spPr>
              <a:xfrm>
                <a:off x="6624193" y="3266752"/>
                <a:ext cx="383678" cy="38367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D6A2739B-D781-4C89-9951-FCDB5274190C}"/>
                  </a:ext>
                </a:extLst>
              </p:cNvPr>
              <p:cNvSpPr/>
              <p:nvPr/>
            </p:nvSpPr>
            <p:spPr>
              <a:xfrm>
                <a:off x="7605682" y="1385256"/>
                <a:ext cx="191839" cy="191839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209E68CA-BCEC-49C4-8DBA-BACCB765B3C9}"/>
                  </a:ext>
                </a:extLst>
              </p:cNvPr>
              <p:cNvSpPr/>
              <p:nvPr/>
            </p:nvSpPr>
            <p:spPr>
              <a:xfrm>
                <a:off x="7212060" y="2142858"/>
                <a:ext cx="684000" cy="684000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3687737-76DC-46B2-954D-542C371717E8}"/>
                </a:ext>
              </a:extLst>
            </p:cNvPr>
            <p:cNvSpPr/>
            <p:nvPr/>
          </p:nvSpPr>
          <p:spPr>
            <a:xfrm>
              <a:off x="8243483" y="2325066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29A3D38D-4C9B-46E0-80C8-E3446CD52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003" y="380619"/>
            <a:ext cx="8699097" cy="818685"/>
          </a:xfrm>
          <a:prstGeom prst="rect">
            <a:avLst/>
          </a:prstGeom>
        </p:spPr>
        <p:txBody>
          <a:bodyPr/>
          <a:lstStyle>
            <a:lvl1pPr>
              <a:defRPr sz="4400" b="1" cap="none" spc="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TITEL 1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AD07D25F-C771-4B98-A23F-3DF9D6B26F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945" y="1050045"/>
            <a:ext cx="9001050" cy="473608"/>
          </a:xfrm>
          <a:prstGeom prst="rect">
            <a:avLst/>
          </a:prstGeom>
        </p:spPr>
        <p:txBody>
          <a:bodyPr wrap="square" lIns="90000" tIns="46800" rIns="9000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r>
              <a:rPr lang="en-US"/>
              <a:t> 2</a:t>
            </a:r>
          </a:p>
        </p:txBody>
      </p: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6CCC0444-00CE-E4DF-0999-78B47F47F6B5}"/>
              </a:ext>
            </a:extLst>
          </p:cNvPr>
          <p:cNvGrpSpPr/>
          <p:nvPr userDrawn="1"/>
        </p:nvGrpSpPr>
        <p:grpSpPr>
          <a:xfrm>
            <a:off x="2315630" y="2377046"/>
            <a:ext cx="4806816" cy="3675659"/>
            <a:chOff x="2162473" y="2324216"/>
            <a:chExt cx="5026035" cy="3780076"/>
          </a:xfrm>
        </p:grpSpPr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E5FF1BF7-DB44-8BD9-C684-6F865A274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9" t="23644" r="19319" b="16474"/>
            <a:stretch/>
          </p:blipFill>
          <p:spPr>
            <a:xfrm>
              <a:off x="2162473" y="2324216"/>
              <a:ext cx="4976400" cy="3780076"/>
            </a:xfrm>
            <a:prstGeom prst="rect">
              <a:avLst/>
            </a:prstGeom>
          </p:spPr>
        </p:pic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068D4D65-2678-022E-A152-40CE64B8ABA9}"/>
                </a:ext>
              </a:extLst>
            </p:cNvPr>
            <p:cNvSpPr/>
            <p:nvPr/>
          </p:nvSpPr>
          <p:spPr>
            <a:xfrm>
              <a:off x="7083847" y="2531125"/>
              <a:ext cx="104661" cy="77118"/>
            </a:xfrm>
            <a:custGeom>
              <a:avLst/>
              <a:gdLst>
                <a:gd name="connsiteX0" fmla="*/ 8263 w 104661"/>
                <a:gd name="connsiteY0" fmla="*/ 52330 h 77118"/>
                <a:gd name="connsiteX1" fmla="*/ 8263 w 104661"/>
                <a:gd name="connsiteY1" fmla="*/ 52330 h 77118"/>
                <a:gd name="connsiteX2" fmla="*/ 41314 w 104661"/>
                <a:gd name="connsiteY2" fmla="*/ 52330 h 77118"/>
                <a:gd name="connsiteX3" fmla="*/ 49576 w 104661"/>
                <a:gd name="connsiteY3" fmla="*/ 57838 h 77118"/>
                <a:gd name="connsiteX4" fmla="*/ 57839 w 104661"/>
                <a:gd name="connsiteY4" fmla="*/ 74364 h 77118"/>
                <a:gd name="connsiteX5" fmla="*/ 57839 w 104661"/>
                <a:gd name="connsiteY5" fmla="*/ 77118 h 77118"/>
                <a:gd name="connsiteX6" fmla="*/ 104661 w 104661"/>
                <a:gd name="connsiteY6" fmla="*/ 19279 h 77118"/>
                <a:gd name="connsiteX7" fmla="*/ 0 w 104661"/>
                <a:gd name="connsiteY7" fmla="*/ 0 h 77118"/>
                <a:gd name="connsiteX8" fmla="*/ 8263 w 104661"/>
                <a:gd name="connsiteY8" fmla="*/ 52330 h 7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661" h="77118">
                  <a:moveTo>
                    <a:pt x="8263" y="52330"/>
                  </a:moveTo>
                  <a:lnTo>
                    <a:pt x="8263" y="52330"/>
                  </a:lnTo>
                  <a:cubicBezTo>
                    <a:pt x="23323" y="50657"/>
                    <a:pt x="29569" y="46458"/>
                    <a:pt x="41314" y="52330"/>
                  </a:cubicBezTo>
                  <a:cubicBezTo>
                    <a:pt x="44274" y="53810"/>
                    <a:pt x="46822" y="56002"/>
                    <a:pt x="49576" y="57838"/>
                  </a:cubicBezTo>
                  <a:cubicBezTo>
                    <a:pt x="54962" y="65917"/>
                    <a:pt x="55558" y="65240"/>
                    <a:pt x="57839" y="74364"/>
                  </a:cubicBezTo>
                  <a:cubicBezTo>
                    <a:pt x="58062" y="75255"/>
                    <a:pt x="57839" y="76200"/>
                    <a:pt x="57839" y="77118"/>
                  </a:cubicBezTo>
                  <a:lnTo>
                    <a:pt x="104661" y="19279"/>
                  </a:lnTo>
                  <a:lnTo>
                    <a:pt x="0" y="0"/>
                  </a:lnTo>
                  <a:lnTo>
                    <a:pt x="8263" y="52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2" name="Rectangle 3">
            <a:extLst>
              <a:ext uri="{FF2B5EF4-FFF2-40B4-BE49-F238E27FC236}">
                <a16:creationId xmlns:a16="http://schemas.microsoft.com/office/drawing/2014/main" id="{DC049384-7543-B109-D233-7EA2C0EA73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19764" y="1793292"/>
            <a:ext cx="19524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Ganzheitliche Optimierung von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Material-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und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Informationsflüssen</a:t>
            </a:r>
          </a:p>
        </p:txBody>
      </p:sp>
      <p:sp>
        <p:nvSpPr>
          <p:cNvPr id="73" name="Rectangle 3">
            <a:extLst>
              <a:ext uri="{FF2B5EF4-FFF2-40B4-BE49-F238E27FC236}">
                <a16:creationId xmlns:a16="http://schemas.microsoft.com/office/drawing/2014/main" id="{EEFAAF60-C4D5-EAF9-7700-C72DE86207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69865" y="2814647"/>
            <a:ext cx="12699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Digitalisierung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von Prozess-landschaften</a:t>
            </a:r>
          </a:p>
        </p:txBody>
      </p:sp>
      <p:sp>
        <p:nvSpPr>
          <p:cNvPr id="74" name="Rectangle 3">
            <a:extLst>
              <a:ext uri="{FF2B5EF4-FFF2-40B4-BE49-F238E27FC236}">
                <a16:creationId xmlns:a16="http://schemas.microsoft.com/office/drawing/2014/main" id="{08C309D2-8D74-F579-BC9F-017448398E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41236" y="3752660"/>
            <a:ext cx="8985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kern="0">
                <a:solidFill>
                  <a:srgbClr val="44A9BA"/>
                </a:solidFill>
              </a:rPr>
              <a:t>End-</a:t>
            </a:r>
            <a:r>
              <a:rPr lang="de-DE" altLang="de-DE" sz="1200" kern="0" err="1">
                <a:solidFill>
                  <a:srgbClr val="44A9BA"/>
                </a:solidFill>
              </a:rPr>
              <a:t>to</a:t>
            </a:r>
            <a:r>
              <a:rPr lang="de-DE" altLang="de-DE" sz="1200" kern="0">
                <a:solidFill>
                  <a:srgbClr val="44A9BA"/>
                </a:solidFill>
              </a:rPr>
              <a:t>-End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Wertstrom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Design</a:t>
            </a:r>
          </a:p>
        </p:txBody>
      </p:sp>
      <p:sp>
        <p:nvSpPr>
          <p:cNvPr id="75" name="Rectangle 3">
            <a:extLst>
              <a:ext uri="{FF2B5EF4-FFF2-40B4-BE49-F238E27FC236}">
                <a16:creationId xmlns:a16="http://schemas.microsoft.com/office/drawing/2014/main" id="{161D2FA6-D093-8406-858F-3AC8F33A2B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28217" y="3159572"/>
            <a:ext cx="143469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Neugestaltung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von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Produktions-systemen</a:t>
            </a:r>
            <a:r>
              <a:rPr lang="de-DE" altLang="de-DE" sz="1200" kern="0">
                <a:solidFill>
                  <a:srgbClr val="44A9BA"/>
                </a:solidFill>
              </a:rPr>
              <a:t>, Layouts, Arbeitsplätzen und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Planungsstrategien</a:t>
            </a:r>
          </a:p>
        </p:txBody>
      </p:sp>
      <p:sp>
        <p:nvSpPr>
          <p:cNvPr id="76" name="Rectangle 3">
            <a:extLst>
              <a:ext uri="{FF2B5EF4-FFF2-40B4-BE49-F238E27FC236}">
                <a16:creationId xmlns:a16="http://schemas.microsoft.com/office/drawing/2014/main" id="{76108FD1-D720-28EE-E497-4BF730310F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05606" y="4672025"/>
            <a:ext cx="16082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Begleitung auf dem Weg in Richtung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Selbstorganisation</a:t>
            </a: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7C1DB54B-45DF-A9C6-A40E-5804D0D8B9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84899" y="4435823"/>
            <a:ext cx="12066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kern="0">
                <a:solidFill>
                  <a:prstClr val="black"/>
                </a:solidFill>
              </a:rPr>
              <a:t>Impulse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zur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Führungskräfte-entwicklung</a:t>
            </a:r>
          </a:p>
        </p:txBody>
      </p:sp>
      <p:sp>
        <p:nvSpPr>
          <p:cNvPr id="78" name="Rectangle 3">
            <a:extLst>
              <a:ext uri="{FF2B5EF4-FFF2-40B4-BE49-F238E27FC236}">
                <a16:creationId xmlns:a16="http://schemas.microsoft.com/office/drawing/2014/main" id="{78E0A3C2-C874-C248-A312-FDA120A315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60415" y="5721835"/>
            <a:ext cx="19524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Rolle von Führung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 Veränderungs- und Transformationsprozess</a:t>
            </a:r>
          </a:p>
        </p:txBody>
      </p:sp>
      <p:sp>
        <p:nvSpPr>
          <p:cNvPr id="79" name="Rectangle 3">
            <a:extLst>
              <a:ext uri="{FF2B5EF4-FFF2-40B4-BE49-F238E27FC236}">
                <a16:creationId xmlns:a16="http://schemas.microsoft.com/office/drawing/2014/main" id="{1E094104-782D-5FC9-38ED-61E6825854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9894" y="5180799"/>
            <a:ext cx="14346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Greifbar-Machen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 Erfolgsfaktors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„Kultur“</a:t>
            </a:r>
          </a:p>
        </p:txBody>
      </p:sp>
      <p:sp>
        <p:nvSpPr>
          <p:cNvPr id="80" name="Rectangle 3">
            <a:extLst>
              <a:ext uri="{FF2B5EF4-FFF2-40B4-BE49-F238E27FC236}">
                <a16:creationId xmlns:a16="http://schemas.microsoft.com/office/drawing/2014/main" id="{8864D5BA-8D49-2B3B-1071-07501C02BE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0406" y="3033612"/>
            <a:ext cx="22265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Impulsveranstaltungen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mit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Praxisbezug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rund um moderne Organisationsentwicklung</a:t>
            </a:r>
          </a:p>
        </p:txBody>
      </p:sp>
      <p:sp>
        <p:nvSpPr>
          <p:cNvPr id="81" name="Rectangle 3">
            <a:extLst>
              <a:ext uri="{FF2B5EF4-FFF2-40B4-BE49-F238E27FC236}">
                <a16:creationId xmlns:a16="http://schemas.microsoft.com/office/drawing/2014/main" id="{4B557E5D-6292-36D9-A7D8-CD1970D476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00083" y="1721636"/>
            <a:ext cx="20634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Konzeption richtungs-weisender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Zielbilder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mit Umsetzungsroadmap</a:t>
            </a:r>
          </a:p>
        </p:txBody>
      </p:sp>
      <p:sp>
        <p:nvSpPr>
          <p:cNvPr id="82" name="Rectangle 3">
            <a:extLst>
              <a:ext uri="{FF2B5EF4-FFF2-40B4-BE49-F238E27FC236}">
                <a16:creationId xmlns:a16="http://schemas.microsoft.com/office/drawing/2014/main" id="{14D7E08B-1761-020C-220A-2DF264D1F4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75640" y="2206892"/>
            <a:ext cx="18483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Entwicklung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zukunftsfähiger Organisationskonzepte</a:t>
            </a:r>
          </a:p>
        </p:txBody>
      </p:sp>
      <p:sp>
        <p:nvSpPr>
          <p:cNvPr id="83" name="Rectangle 3">
            <a:extLst>
              <a:ext uri="{FF2B5EF4-FFF2-40B4-BE49-F238E27FC236}">
                <a16:creationId xmlns:a16="http://schemas.microsoft.com/office/drawing/2014/main" id="{5BDB165F-2490-EB0F-79AB-30CFF6D18C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3761" y="4693260"/>
            <a:ext cx="19926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Transformations-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begleitung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und Etablierung neuer Arbeitsweisen</a:t>
            </a:r>
            <a:endParaRPr kumimoji="0" lang="de-DE" altLang="de-DE" sz="1200" b="0" i="0" u="none" strike="noStrike" kern="0" cap="none" spc="0" normalizeH="0" baseline="0" noProof="0">
              <a:ln>
                <a:noFill/>
              </a:ln>
              <a:solidFill>
                <a:srgbClr val="44A9BA"/>
              </a:solidFill>
              <a:effectLst/>
              <a:uLnTx/>
              <a:uFillTx/>
            </a:endParaRPr>
          </a:p>
        </p:txBody>
      </p:sp>
      <p:sp>
        <p:nvSpPr>
          <p:cNvPr id="84" name="Rectangle 3">
            <a:extLst>
              <a:ext uri="{FF2B5EF4-FFF2-40B4-BE49-F238E27FC236}">
                <a16:creationId xmlns:a16="http://schemas.microsoft.com/office/drawing/2014/main" id="{8F05A597-1B3B-E665-E842-B34E9B8883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37516" y="5600865"/>
            <a:ext cx="13451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Begleitung von Teams in der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Umstrukturierung</a:t>
            </a:r>
          </a:p>
        </p:txBody>
      </p:sp>
      <p:sp>
        <p:nvSpPr>
          <p:cNvPr id="85" name="Rectangle 3">
            <a:extLst>
              <a:ext uri="{FF2B5EF4-FFF2-40B4-BE49-F238E27FC236}">
                <a16:creationId xmlns:a16="http://schemas.microsoft.com/office/drawing/2014/main" id="{B6FB2780-903C-4F1A-96F1-455DE9B637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4365" y="3848946"/>
            <a:ext cx="23088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Identifikation von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srgbClr val="44A9BA"/>
                </a:solidFill>
                <a:effectLst/>
                <a:uLnTx/>
                <a:uFillTx/>
              </a:rPr>
              <a:t>Performance-Hindernissen </a:t>
            </a:r>
            <a:r>
              <a:rPr kumimoji="0" lang="de-DE" alt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und Entwicklung von Lösungsstrategien</a:t>
            </a:r>
            <a:endParaRPr kumimoji="0" lang="de-DE" altLang="de-DE" sz="1200" b="0" i="0" u="none" strike="noStrike" kern="0" cap="none" spc="0" normalizeH="0" baseline="0" noProof="0">
              <a:ln>
                <a:noFill/>
              </a:ln>
              <a:solidFill>
                <a:srgbClr val="44A9BA"/>
              </a:solidFill>
              <a:effectLst/>
              <a:uLnTx/>
              <a:uFillTx/>
            </a:endParaRPr>
          </a:p>
        </p:txBody>
      </p:sp>
      <p:pic>
        <p:nvPicPr>
          <p:cNvPr id="86" name="Grafik 85">
            <a:extLst>
              <a:ext uri="{FF2B5EF4-FFF2-40B4-BE49-F238E27FC236}">
                <a16:creationId xmlns:a16="http://schemas.microsoft.com/office/drawing/2014/main" id="{7630E758-8DF6-492E-63B0-19AB1D5F9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3" t="6611" r="58371" b="71185"/>
          <a:stretch/>
        </p:blipFill>
        <p:spPr>
          <a:xfrm>
            <a:off x="893629" y="1782302"/>
            <a:ext cx="1490060" cy="1082307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74223FF4-FD26-FCB6-7D15-B62C93921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5" t="6474" r="3209" b="76129"/>
          <a:stretch/>
        </p:blipFill>
        <p:spPr>
          <a:xfrm>
            <a:off x="7173579" y="1777725"/>
            <a:ext cx="1649534" cy="847987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A070415F-D943-87C0-6512-ADFF8453E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1" t="75822" r="4419" b="4816"/>
          <a:stretch/>
        </p:blipFill>
        <p:spPr>
          <a:xfrm>
            <a:off x="7308152" y="5474922"/>
            <a:ext cx="1380389" cy="943787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F260126C-0B36-2A88-8CF5-3D4219EC40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77433" r="59232" b="5170"/>
          <a:stretch/>
        </p:blipFill>
        <p:spPr>
          <a:xfrm>
            <a:off x="893629" y="5570722"/>
            <a:ext cx="1490060" cy="8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0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3D74F7D-A2C0-404B-BB92-1F1195EE9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9" y="1"/>
            <a:ext cx="12180811" cy="6858000"/>
          </a:xfrm>
          <a:prstGeom prst="rect">
            <a:avLst/>
          </a:prstGeom>
        </p:spPr>
      </p:pic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99AD3635-87EF-4FC8-B7FE-2BE84EFDC2FB}"/>
              </a:ext>
            </a:extLst>
          </p:cNvPr>
          <p:cNvSpPr/>
          <p:nvPr userDrawn="1"/>
        </p:nvSpPr>
        <p:spPr>
          <a:xfrm>
            <a:off x="6514248" y="3192087"/>
            <a:ext cx="318814" cy="259630"/>
          </a:xfrm>
          <a:custGeom>
            <a:avLst/>
            <a:gdLst>
              <a:gd name="connsiteX0" fmla="*/ 119308 w 318814"/>
              <a:gd name="connsiteY0" fmla="*/ 0 h 259630"/>
              <a:gd name="connsiteX1" fmla="*/ 119308 w 318814"/>
              <a:gd name="connsiteY1" fmla="*/ 0 h 259630"/>
              <a:gd name="connsiteX2" fmla="*/ 61119 w 318814"/>
              <a:gd name="connsiteY2" fmla="*/ 41564 h 259630"/>
              <a:gd name="connsiteX3" fmla="*/ 11243 w 318814"/>
              <a:gd name="connsiteY3" fmla="*/ 91440 h 259630"/>
              <a:gd name="connsiteX4" fmla="*/ 11243 w 318814"/>
              <a:gd name="connsiteY4" fmla="*/ 174568 h 259630"/>
              <a:gd name="connsiteX5" fmla="*/ 36181 w 318814"/>
              <a:gd name="connsiteY5" fmla="*/ 182880 h 259630"/>
              <a:gd name="connsiteX6" fmla="*/ 119308 w 318814"/>
              <a:gd name="connsiteY6" fmla="*/ 216131 h 259630"/>
              <a:gd name="connsiteX7" fmla="*/ 177497 w 318814"/>
              <a:gd name="connsiteY7" fmla="*/ 224444 h 259630"/>
              <a:gd name="connsiteX8" fmla="*/ 194123 w 318814"/>
              <a:gd name="connsiteY8" fmla="*/ 241069 h 259630"/>
              <a:gd name="connsiteX9" fmla="*/ 318814 w 318814"/>
              <a:gd name="connsiteY9" fmla="*/ 249382 h 259630"/>
              <a:gd name="connsiteX10" fmla="*/ 293876 w 318814"/>
              <a:gd name="connsiteY10" fmla="*/ 166255 h 259630"/>
              <a:gd name="connsiteX11" fmla="*/ 268937 w 318814"/>
              <a:gd name="connsiteY11" fmla="*/ 108066 h 259630"/>
              <a:gd name="connsiteX12" fmla="*/ 210748 w 318814"/>
              <a:gd name="connsiteY12" fmla="*/ 49877 h 259630"/>
              <a:gd name="connsiteX13" fmla="*/ 185810 w 318814"/>
              <a:gd name="connsiteY13" fmla="*/ 33251 h 259630"/>
              <a:gd name="connsiteX14" fmla="*/ 119308 w 318814"/>
              <a:gd name="connsiteY14" fmla="*/ 0 h 25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814" h="259630">
                <a:moveTo>
                  <a:pt x="119308" y="0"/>
                </a:moveTo>
                <a:lnTo>
                  <a:pt x="119308" y="0"/>
                </a:lnTo>
                <a:cubicBezTo>
                  <a:pt x="99912" y="13855"/>
                  <a:pt x="79315" y="26167"/>
                  <a:pt x="61119" y="41564"/>
                </a:cubicBezTo>
                <a:cubicBezTo>
                  <a:pt x="43170" y="56751"/>
                  <a:pt x="11243" y="91440"/>
                  <a:pt x="11243" y="91440"/>
                </a:cubicBezTo>
                <a:cubicBezTo>
                  <a:pt x="1006" y="122151"/>
                  <a:pt x="-7861" y="136359"/>
                  <a:pt x="11243" y="174568"/>
                </a:cubicBezTo>
                <a:cubicBezTo>
                  <a:pt x="15162" y="182405"/>
                  <a:pt x="28127" y="179428"/>
                  <a:pt x="36181" y="182880"/>
                </a:cubicBezTo>
                <a:cubicBezTo>
                  <a:pt x="80182" y="201737"/>
                  <a:pt x="64640" y="203515"/>
                  <a:pt x="119308" y="216131"/>
                </a:cubicBezTo>
                <a:cubicBezTo>
                  <a:pt x="138400" y="220537"/>
                  <a:pt x="158101" y="221673"/>
                  <a:pt x="177497" y="224444"/>
                </a:cubicBezTo>
                <a:cubicBezTo>
                  <a:pt x="183039" y="229986"/>
                  <a:pt x="187602" y="236722"/>
                  <a:pt x="194123" y="241069"/>
                </a:cubicBezTo>
                <a:cubicBezTo>
                  <a:pt x="241412" y="272595"/>
                  <a:pt x="247970" y="255823"/>
                  <a:pt x="318814" y="249382"/>
                </a:cubicBezTo>
                <a:cubicBezTo>
                  <a:pt x="310501" y="221673"/>
                  <a:pt x="301330" y="194207"/>
                  <a:pt x="293876" y="166255"/>
                </a:cubicBezTo>
                <a:cubicBezTo>
                  <a:pt x="279549" y="112529"/>
                  <a:pt x="298037" y="137165"/>
                  <a:pt x="268937" y="108066"/>
                </a:cubicBezTo>
                <a:cubicBezTo>
                  <a:pt x="254307" y="64171"/>
                  <a:pt x="267916" y="87989"/>
                  <a:pt x="210748" y="49877"/>
                </a:cubicBezTo>
                <a:cubicBezTo>
                  <a:pt x="202435" y="44335"/>
                  <a:pt x="195502" y="35674"/>
                  <a:pt x="185810" y="33251"/>
                </a:cubicBezTo>
                <a:lnTo>
                  <a:pt x="119308" y="0"/>
                </a:lnTo>
                <a:close/>
              </a:path>
            </a:pathLst>
          </a:custGeom>
          <a:solidFill>
            <a:srgbClr val="EC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AE9084B-CF0B-4997-A70B-F36209F2AB39}"/>
              </a:ext>
            </a:extLst>
          </p:cNvPr>
          <p:cNvSpPr/>
          <p:nvPr userDrawn="1"/>
        </p:nvSpPr>
        <p:spPr>
          <a:xfrm>
            <a:off x="6206072" y="2922462"/>
            <a:ext cx="318814" cy="259630"/>
          </a:xfrm>
          <a:custGeom>
            <a:avLst/>
            <a:gdLst>
              <a:gd name="connsiteX0" fmla="*/ 119308 w 318814"/>
              <a:gd name="connsiteY0" fmla="*/ 0 h 259630"/>
              <a:gd name="connsiteX1" fmla="*/ 119308 w 318814"/>
              <a:gd name="connsiteY1" fmla="*/ 0 h 259630"/>
              <a:gd name="connsiteX2" fmla="*/ 61119 w 318814"/>
              <a:gd name="connsiteY2" fmla="*/ 41564 h 259630"/>
              <a:gd name="connsiteX3" fmla="*/ 11243 w 318814"/>
              <a:gd name="connsiteY3" fmla="*/ 91440 h 259630"/>
              <a:gd name="connsiteX4" fmla="*/ 11243 w 318814"/>
              <a:gd name="connsiteY4" fmla="*/ 174568 h 259630"/>
              <a:gd name="connsiteX5" fmla="*/ 36181 w 318814"/>
              <a:gd name="connsiteY5" fmla="*/ 182880 h 259630"/>
              <a:gd name="connsiteX6" fmla="*/ 119308 w 318814"/>
              <a:gd name="connsiteY6" fmla="*/ 216131 h 259630"/>
              <a:gd name="connsiteX7" fmla="*/ 177497 w 318814"/>
              <a:gd name="connsiteY7" fmla="*/ 224444 h 259630"/>
              <a:gd name="connsiteX8" fmla="*/ 194123 w 318814"/>
              <a:gd name="connsiteY8" fmla="*/ 241069 h 259630"/>
              <a:gd name="connsiteX9" fmla="*/ 318814 w 318814"/>
              <a:gd name="connsiteY9" fmla="*/ 249382 h 259630"/>
              <a:gd name="connsiteX10" fmla="*/ 293876 w 318814"/>
              <a:gd name="connsiteY10" fmla="*/ 166255 h 259630"/>
              <a:gd name="connsiteX11" fmla="*/ 268937 w 318814"/>
              <a:gd name="connsiteY11" fmla="*/ 108066 h 259630"/>
              <a:gd name="connsiteX12" fmla="*/ 210748 w 318814"/>
              <a:gd name="connsiteY12" fmla="*/ 49877 h 259630"/>
              <a:gd name="connsiteX13" fmla="*/ 185810 w 318814"/>
              <a:gd name="connsiteY13" fmla="*/ 33251 h 259630"/>
              <a:gd name="connsiteX14" fmla="*/ 119308 w 318814"/>
              <a:gd name="connsiteY14" fmla="*/ 0 h 25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814" h="259630">
                <a:moveTo>
                  <a:pt x="119308" y="0"/>
                </a:moveTo>
                <a:lnTo>
                  <a:pt x="119308" y="0"/>
                </a:lnTo>
                <a:cubicBezTo>
                  <a:pt x="99912" y="13855"/>
                  <a:pt x="79315" y="26167"/>
                  <a:pt x="61119" y="41564"/>
                </a:cubicBezTo>
                <a:cubicBezTo>
                  <a:pt x="43170" y="56751"/>
                  <a:pt x="11243" y="91440"/>
                  <a:pt x="11243" y="91440"/>
                </a:cubicBezTo>
                <a:cubicBezTo>
                  <a:pt x="1006" y="122151"/>
                  <a:pt x="-7861" y="136359"/>
                  <a:pt x="11243" y="174568"/>
                </a:cubicBezTo>
                <a:cubicBezTo>
                  <a:pt x="15162" y="182405"/>
                  <a:pt x="28127" y="179428"/>
                  <a:pt x="36181" y="182880"/>
                </a:cubicBezTo>
                <a:cubicBezTo>
                  <a:pt x="80182" y="201737"/>
                  <a:pt x="64640" y="203515"/>
                  <a:pt x="119308" y="216131"/>
                </a:cubicBezTo>
                <a:cubicBezTo>
                  <a:pt x="138400" y="220537"/>
                  <a:pt x="158101" y="221673"/>
                  <a:pt x="177497" y="224444"/>
                </a:cubicBezTo>
                <a:cubicBezTo>
                  <a:pt x="183039" y="229986"/>
                  <a:pt x="187602" y="236722"/>
                  <a:pt x="194123" y="241069"/>
                </a:cubicBezTo>
                <a:cubicBezTo>
                  <a:pt x="241412" y="272595"/>
                  <a:pt x="247970" y="255823"/>
                  <a:pt x="318814" y="249382"/>
                </a:cubicBezTo>
                <a:cubicBezTo>
                  <a:pt x="310501" y="221673"/>
                  <a:pt x="301330" y="194207"/>
                  <a:pt x="293876" y="166255"/>
                </a:cubicBezTo>
                <a:cubicBezTo>
                  <a:pt x="279549" y="112529"/>
                  <a:pt x="298037" y="137165"/>
                  <a:pt x="268937" y="108066"/>
                </a:cubicBezTo>
                <a:cubicBezTo>
                  <a:pt x="254307" y="64171"/>
                  <a:pt x="267916" y="87989"/>
                  <a:pt x="210748" y="49877"/>
                </a:cubicBezTo>
                <a:cubicBezTo>
                  <a:pt x="202435" y="44335"/>
                  <a:pt x="195502" y="35674"/>
                  <a:pt x="185810" y="33251"/>
                </a:cubicBezTo>
                <a:lnTo>
                  <a:pt x="119308" y="0"/>
                </a:lnTo>
                <a:close/>
              </a:path>
            </a:pathLst>
          </a:custGeom>
          <a:solidFill>
            <a:srgbClr val="EC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B986817-0B5B-4EE1-81A7-AA3F18D5A0BD}"/>
              </a:ext>
            </a:extLst>
          </p:cNvPr>
          <p:cNvCxnSpPr>
            <a:cxnSpLocks/>
          </p:cNvCxnSpPr>
          <p:nvPr userDrawn="1"/>
        </p:nvCxnSpPr>
        <p:spPr>
          <a:xfrm>
            <a:off x="1886990" y="-8313"/>
            <a:ext cx="2695747" cy="6866313"/>
          </a:xfrm>
          <a:prstGeom prst="line">
            <a:avLst/>
          </a:prstGeom>
          <a:ln w="2540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58F93ABF-19CA-426F-946D-1608E68474A7}"/>
              </a:ext>
            </a:extLst>
          </p:cNvPr>
          <p:cNvSpPr/>
          <p:nvPr userDrawn="1"/>
        </p:nvSpPr>
        <p:spPr>
          <a:xfrm>
            <a:off x="-16625" y="-8313"/>
            <a:ext cx="4488872" cy="6882938"/>
          </a:xfrm>
          <a:custGeom>
            <a:avLst/>
            <a:gdLst>
              <a:gd name="connsiteX0" fmla="*/ 1812174 w 4488872"/>
              <a:gd name="connsiteY0" fmla="*/ 8313 h 6882938"/>
              <a:gd name="connsiteX1" fmla="*/ 4488872 w 4488872"/>
              <a:gd name="connsiteY1" fmla="*/ 6882938 h 6882938"/>
              <a:gd name="connsiteX2" fmla="*/ 24938 w 4488872"/>
              <a:gd name="connsiteY2" fmla="*/ 6874626 h 6882938"/>
              <a:gd name="connsiteX3" fmla="*/ 0 w 4488872"/>
              <a:gd name="connsiteY3" fmla="*/ 0 h 6882938"/>
              <a:gd name="connsiteX4" fmla="*/ 1812174 w 4488872"/>
              <a:gd name="connsiteY4" fmla="*/ 8313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8872" h="6882938">
                <a:moveTo>
                  <a:pt x="1812174" y="8313"/>
                </a:moveTo>
                <a:lnTo>
                  <a:pt x="4488872" y="6882938"/>
                </a:lnTo>
                <a:lnTo>
                  <a:pt x="24938" y="6874626"/>
                </a:lnTo>
                <a:cubicBezTo>
                  <a:pt x="16625" y="4583084"/>
                  <a:pt x="8313" y="2291542"/>
                  <a:pt x="0" y="0"/>
                </a:cubicBezTo>
                <a:lnTo>
                  <a:pt x="1812174" y="8313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34A2AA-D745-48DB-B40F-9BED0EFCF32D}"/>
              </a:ext>
            </a:extLst>
          </p:cNvPr>
          <p:cNvSpPr/>
          <p:nvPr userDrawn="1"/>
        </p:nvSpPr>
        <p:spPr>
          <a:xfrm>
            <a:off x="920463" y="4655912"/>
            <a:ext cx="4427810" cy="165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75D901E-FAA5-41A2-B2AA-199CA2F529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811" y="4918577"/>
            <a:ext cx="1128472" cy="112847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51B41CC-3B18-4355-87E7-2D0380FED085}"/>
              </a:ext>
            </a:extLst>
          </p:cNvPr>
          <p:cNvSpPr txBox="1"/>
          <p:nvPr userDrawn="1"/>
        </p:nvSpPr>
        <p:spPr>
          <a:xfrm>
            <a:off x="2419669" y="4877519"/>
            <a:ext cx="2928603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>
                <a:solidFill>
                  <a:schemeClr val="accent3"/>
                </a:solidFill>
              </a:rPr>
              <a:t>WE THINK DIFFERENT</a:t>
            </a:r>
          </a:p>
          <a:p>
            <a:pPr>
              <a:spcBef>
                <a:spcPts val="400"/>
              </a:spcBef>
            </a:pPr>
            <a:r>
              <a:rPr lang="en-US" sz="1200" b="0">
                <a:solidFill>
                  <a:schemeClr val="tx1"/>
                </a:solidFill>
              </a:rPr>
              <a:t>contact@we-think-different.de</a:t>
            </a:r>
          </a:p>
          <a:p>
            <a:pPr>
              <a:spcBef>
                <a:spcPts val="400"/>
              </a:spcBef>
            </a:pPr>
            <a:r>
              <a:rPr lang="en-US" sz="1200" b="0">
                <a:solidFill>
                  <a:schemeClr val="tx1"/>
                </a:solidFill>
                <a:hlinkClick r:id="rId5"/>
              </a:rPr>
              <a:t>https://we-think-different.de</a:t>
            </a:r>
            <a:endParaRPr lang="en-US" sz="1200" b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200" b="0">
                <a:solidFill>
                  <a:schemeClr val="tx1"/>
                </a:solidFill>
              </a:rPr>
              <a:t>        WE THINK DIFFERENT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823BCD-AFD1-4E09-B7C9-B76BBE8B89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74" y="5826050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2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56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6" r:id="rId3"/>
    <p:sldLayoutId id="2147483677" r:id="rId4"/>
    <p:sldLayoutId id="2147483674" r:id="rId5"/>
    <p:sldLayoutId id="214748367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"/><Relationship Id="rId13" Type="http://schemas.openxmlformats.org/officeDocument/2006/relationships/image" Target="../media/image58.tif"/><Relationship Id="rId3" Type="http://schemas.openxmlformats.org/officeDocument/2006/relationships/image" Target="../media/image48.tif"/><Relationship Id="rId7" Type="http://schemas.openxmlformats.org/officeDocument/2006/relationships/image" Target="../media/image52.tif"/><Relationship Id="rId12" Type="http://schemas.openxmlformats.org/officeDocument/2006/relationships/image" Target="../media/image57.ti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tif"/><Relationship Id="rId11" Type="http://schemas.openxmlformats.org/officeDocument/2006/relationships/image" Target="../media/image56.tif"/><Relationship Id="rId5" Type="http://schemas.openxmlformats.org/officeDocument/2006/relationships/image" Target="../media/image50.tif"/><Relationship Id="rId10" Type="http://schemas.openxmlformats.org/officeDocument/2006/relationships/image" Target="../media/image55.tif"/><Relationship Id="rId4" Type="http://schemas.openxmlformats.org/officeDocument/2006/relationships/image" Target="../media/image49.tif"/><Relationship Id="rId9" Type="http://schemas.openxmlformats.org/officeDocument/2006/relationships/image" Target="../media/image54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"/><Relationship Id="rId3" Type="http://schemas.openxmlformats.org/officeDocument/2006/relationships/image" Target="../media/image63.tif"/><Relationship Id="rId7" Type="http://schemas.openxmlformats.org/officeDocument/2006/relationships/image" Target="../media/image67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tif"/><Relationship Id="rId5" Type="http://schemas.openxmlformats.org/officeDocument/2006/relationships/image" Target="../media/image65.tif"/><Relationship Id="rId10" Type="http://schemas.openxmlformats.org/officeDocument/2006/relationships/image" Target="../media/image70.tif"/><Relationship Id="rId4" Type="http://schemas.openxmlformats.org/officeDocument/2006/relationships/image" Target="../media/image64.tif"/><Relationship Id="rId9" Type="http://schemas.openxmlformats.org/officeDocument/2006/relationships/image" Target="../media/image69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tif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"/><Relationship Id="rId3" Type="http://schemas.openxmlformats.org/officeDocument/2006/relationships/image" Target="../media/image28.tif"/><Relationship Id="rId7" Type="http://schemas.openxmlformats.org/officeDocument/2006/relationships/image" Target="../media/image32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tif"/><Relationship Id="rId5" Type="http://schemas.openxmlformats.org/officeDocument/2006/relationships/image" Target="../media/image30.tif"/><Relationship Id="rId4" Type="http://schemas.openxmlformats.org/officeDocument/2006/relationships/image" Target="../media/image29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"/><Relationship Id="rId13" Type="http://schemas.openxmlformats.org/officeDocument/2006/relationships/image" Target="../media/image45.tif"/><Relationship Id="rId3" Type="http://schemas.openxmlformats.org/officeDocument/2006/relationships/image" Target="../media/image35.tif"/><Relationship Id="rId7" Type="http://schemas.openxmlformats.org/officeDocument/2006/relationships/image" Target="../media/image39.tif"/><Relationship Id="rId12" Type="http://schemas.openxmlformats.org/officeDocument/2006/relationships/image" Target="../media/image44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tif"/><Relationship Id="rId11" Type="http://schemas.openxmlformats.org/officeDocument/2006/relationships/image" Target="../media/image43.tif"/><Relationship Id="rId5" Type="http://schemas.openxmlformats.org/officeDocument/2006/relationships/image" Target="../media/image37.tif"/><Relationship Id="rId10" Type="http://schemas.openxmlformats.org/officeDocument/2006/relationships/image" Target="../media/image42.tif"/><Relationship Id="rId4" Type="http://schemas.openxmlformats.org/officeDocument/2006/relationships/image" Target="../media/image36.tif"/><Relationship Id="rId9" Type="http://schemas.openxmlformats.org/officeDocument/2006/relationships/image" Target="../media/image41.tif"/><Relationship Id="rId14" Type="http://schemas.openxmlformats.org/officeDocument/2006/relationships/image" Target="../media/image4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6E8F26B-9EEA-4706-8FCA-90FFA3446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0708" y="6077155"/>
            <a:ext cx="4281840" cy="366224"/>
          </a:xfrm>
        </p:spPr>
        <p:txBody>
          <a:bodyPr/>
          <a:lstStyle/>
          <a:p>
            <a:r>
              <a:rPr lang="de-DE" sz="1400" dirty="0">
                <a:solidFill>
                  <a:schemeClr val="tx1"/>
                </a:solidFill>
              </a:rPr>
              <a:t>Christian Bäumer | Franziska Gütle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B376908-21FB-499F-96A9-EA8AB09A86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40708" y="4992088"/>
            <a:ext cx="4281840" cy="1047032"/>
          </a:xfrm>
        </p:spPr>
        <p:txBody>
          <a:bodyPr/>
          <a:lstStyle/>
          <a:p>
            <a:r>
              <a:rPr lang="de-DE" sz="1400" b="1" dirty="0">
                <a:solidFill>
                  <a:schemeClr val="tx1"/>
                </a:solidFill>
              </a:rPr>
              <a:t>WE THINK DIFFERENT</a:t>
            </a:r>
          </a:p>
          <a:p>
            <a:r>
              <a:rPr lang="de-DE" sz="2400" b="1" dirty="0">
                <a:solidFill>
                  <a:schemeClr val="accent3"/>
                </a:solidFill>
              </a:rPr>
              <a:t>Sketchnote Impulse – Bilder sagen mehr als 1000 Worte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1DBFF51-D520-413D-9968-85CF530E9434}"/>
              </a:ext>
            </a:extLst>
          </p:cNvPr>
          <p:cNvGrpSpPr>
            <a:grpSpLocks noChangeAspect="1"/>
          </p:cNvGrpSpPr>
          <p:nvPr/>
        </p:nvGrpSpPr>
        <p:grpSpPr>
          <a:xfrm>
            <a:off x="5525047" y="4419888"/>
            <a:ext cx="1513160" cy="548335"/>
            <a:chOff x="1913199" y="447101"/>
            <a:chExt cx="6997486" cy="2535728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672B5C77-819C-4ECC-B3B8-6E494A664068}"/>
                </a:ext>
              </a:extLst>
            </p:cNvPr>
            <p:cNvCxnSpPr>
              <a:cxnSpLocks/>
              <a:stCxn id="25" idx="7"/>
              <a:endCxn id="27" idx="3"/>
            </p:cNvCxnSpPr>
            <p:nvPr/>
          </p:nvCxnSpPr>
          <p:spPr>
            <a:xfrm flipV="1">
              <a:off x="6936441" y="2059088"/>
              <a:ext cx="360546" cy="596251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034BF619-81F0-4A79-8ECD-F202AB036EE0}"/>
                </a:ext>
              </a:extLst>
            </p:cNvPr>
            <p:cNvGrpSpPr/>
            <p:nvPr/>
          </p:nvGrpSpPr>
          <p:grpSpPr>
            <a:xfrm>
              <a:off x="2225993" y="857879"/>
              <a:ext cx="6387032" cy="1921879"/>
              <a:chOff x="2225993" y="857879"/>
              <a:chExt cx="6387032" cy="1921879"/>
            </a:xfrm>
          </p:grpSpPr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4164E974-7717-4073-A1E3-CCF25CD064E4}"/>
                  </a:ext>
                </a:extLst>
              </p:cNvPr>
              <p:cNvGrpSpPr/>
              <p:nvPr/>
            </p:nvGrpSpPr>
            <p:grpSpPr>
              <a:xfrm>
                <a:off x="2225993" y="857879"/>
                <a:ext cx="6387032" cy="1901744"/>
                <a:chOff x="1603926" y="915880"/>
                <a:chExt cx="6387032" cy="1901744"/>
              </a:xfrm>
              <a:solidFill>
                <a:schemeClr val="tx1"/>
              </a:solidFill>
            </p:grpSpPr>
            <p:cxnSp>
              <p:nvCxnSpPr>
                <p:cNvPr id="46" name="Gerader Verbinder 45">
                  <a:extLst>
                    <a:ext uri="{FF2B5EF4-FFF2-40B4-BE49-F238E27FC236}">
                      <a16:creationId xmlns:a16="http://schemas.microsoft.com/office/drawing/2014/main" id="{5017AAA0-960A-435F-BFA1-49D81DE38F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648397" y="948614"/>
                  <a:ext cx="4202299" cy="816034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r Verbinder 46">
                  <a:extLst>
                    <a:ext uri="{FF2B5EF4-FFF2-40B4-BE49-F238E27FC236}">
                      <a16:creationId xmlns:a16="http://schemas.microsoft.com/office/drawing/2014/main" id="{C9621417-F5D9-4833-81F2-ECC3531FDD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03926" y="932909"/>
                  <a:ext cx="4484039" cy="1663478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0C4E3DD4-A950-4522-BA5F-24B5869A9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49600" y="1187736"/>
                  <a:ext cx="5341358" cy="659226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r Verbinder 48">
                  <a:extLst>
                    <a:ext uri="{FF2B5EF4-FFF2-40B4-BE49-F238E27FC236}">
                      <a16:creationId xmlns:a16="http://schemas.microsoft.com/office/drawing/2014/main" id="{B085AE37-D586-43ED-A9EC-1EF6C144D0D7}"/>
                    </a:ext>
                  </a:extLst>
                </p:cNvPr>
                <p:cNvCxnSpPr>
                  <a:cxnSpLocks/>
                  <a:stCxn id="13" idx="2"/>
                </p:cNvCxnSpPr>
                <p:nvPr/>
              </p:nvCxnSpPr>
              <p:spPr>
                <a:xfrm flipH="1">
                  <a:off x="2389228" y="2527067"/>
                  <a:ext cx="5232188" cy="190086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r Verbinder 49">
                  <a:extLst>
                    <a:ext uri="{FF2B5EF4-FFF2-40B4-BE49-F238E27FC236}">
                      <a16:creationId xmlns:a16="http://schemas.microsoft.com/office/drawing/2014/main" id="{C577C8E9-BAE7-4F6C-9979-E462AD736B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36765" y="2765295"/>
                  <a:ext cx="2956449" cy="52329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r Verbinder 50">
                  <a:extLst>
                    <a:ext uri="{FF2B5EF4-FFF2-40B4-BE49-F238E27FC236}">
                      <a16:creationId xmlns:a16="http://schemas.microsoft.com/office/drawing/2014/main" id="{ACE3EF20-1527-4144-BBB4-EF8DE221D6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0392" y="915880"/>
                  <a:ext cx="4061795" cy="790200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r Verbinder 51">
                  <a:extLst>
                    <a:ext uri="{FF2B5EF4-FFF2-40B4-BE49-F238E27FC236}">
                      <a16:creationId xmlns:a16="http://schemas.microsoft.com/office/drawing/2014/main" id="{3BB9BDB5-A46E-4825-BE64-2F49B5353F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62349" y="1801749"/>
                  <a:ext cx="3338738" cy="96881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1A67D960-A529-4DC5-978B-B327241B08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08889" y="1980533"/>
                <a:ext cx="1706050" cy="79922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3DC53116-F03F-4DF5-BBA7-C6AB4E7F61CD}"/>
                </a:ext>
              </a:extLst>
            </p:cNvPr>
            <p:cNvCxnSpPr>
              <a:cxnSpLocks/>
              <a:stCxn id="26" idx="2"/>
              <a:endCxn id="23" idx="6"/>
            </p:cNvCxnSpPr>
            <p:nvPr/>
          </p:nvCxnSpPr>
          <p:spPr>
            <a:xfrm flipH="1">
              <a:off x="6930833" y="813575"/>
              <a:ext cx="659607" cy="87692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27C9F15C-E48E-4557-9612-410909D50AFC}"/>
                </a:ext>
              </a:extLst>
            </p:cNvPr>
            <p:cNvCxnSpPr>
              <a:cxnSpLocks/>
              <a:stCxn id="22" idx="1"/>
              <a:endCxn id="26" idx="6"/>
            </p:cNvCxnSpPr>
            <p:nvPr/>
          </p:nvCxnSpPr>
          <p:spPr>
            <a:xfrm flipH="1" flipV="1">
              <a:off x="7782279" y="813575"/>
              <a:ext cx="759671" cy="186148"/>
            </a:xfrm>
            <a:prstGeom prst="line">
              <a:avLst/>
            </a:prstGeom>
            <a:solidFill>
              <a:schemeClr val="tx1"/>
            </a:solidFill>
            <a:ln w="3175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F17C8C18-7E51-42A7-ACCD-18709B9C4BCA}"/>
                </a:ext>
              </a:extLst>
            </p:cNvPr>
            <p:cNvGrpSpPr/>
            <p:nvPr/>
          </p:nvGrpSpPr>
          <p:grpSpPr>
            <a:xfrm>
              <a:off x="2058981" y="909494"/>
              <a:ext cx="6635704" cy="1881496"/>
              <a:chOff x="2058981" y="909494"/>
              <a:chExt cx="6635704" cy="1881496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99BCE5A5-6DA9-46E4-BCB7-82B7CE15E5F4}"/>
                  </a:ext>
                </a:extLst>
              </p:cNvPr>
              <p:cNvGrpSpPr/>
              <p:nvPr/>
            </p:nvGrpSpPr>
            <p:grpSpPr>
              <a:xfrm>
                <a:off x="2058981" y="909494"/>
                <a:ext cx="6482969" cy="1881496"/>
                <a:chOff x="1436914" y="967495"/>
                <a:chExt cx="6482969" cy="1881496"/>
              </a:xfrm>
              <a:solidFill>
                <a:schemeClr val="tx1"/>
              </a:solidFill>
            </p:grpSpPr>
            <p:cxnSp>
              <p:nvCxnSpPr>
                <p:cNvPr id="33" name="Gerader Verbinder 32">
                  <a:extLst>
                    <a:ext uri="{FF2B5EF4-FFF2-40B4-BE49-F238E27FC236}">
                      <a16:creationId xmlns:a16="http://schemas.microsoft.com/office/drawing/2014/main" id="{EF12E4CD-81B7-4E1C-B695-85F39CA1B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011" y="1296628"/>
                  <a:ext cx="1341396" cy="27079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B7AFC952-DDC5-47C0-A0B1-91057085CE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3538" y="1184370"/>
                  <a:ext cx="0" cy="12579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r Verbinder 34">
                  <a:extLst>
                    <a:ext uri="{FF2B5EF4-FFF2-40B4-BE49-F238E27FC236}">
                      <a16:creationId xmlns:a16="http://schemas.microsoft.com/office/drawing/2014/main" id="{304B2EA3-5727-42A2-A66D-3BC9CA4717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42586" y="2011166"/>
                  <a:ext cx="0" cy="12579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r Verbinder 35">
                  <a:extLst>
                    <a:ext uri="{FF2B5EF4-FFF2-40B4-BE49-F238E27FC236}">
                      <a16:creationId xmlns:a16="http://schemas.microsoft.com/office/drawing/2014/main" id="{007B26FA-F483-4E65-A174-0A0D2B207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96618" y="2058351"/>
                  <a:ext cx="0" cy="144000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76C8C9F1-584C-45EE-8DCC-0462D0DB15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34920" y="2191811"/>
                  <a:ext cx="922951" cy="6769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>
                  <a:extLst>
                    <a:ext uri="{FF2B5EF4-FFF2-40B4-BE49-F238E27FC236}">
                      <a16:creationId xmlns:a16="http://schemas.microsoft.com/office/drawing/2014/main" id="{0D2B64F1-5113-49EE-BCF6-18533DBE0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36914" y="2108799"/>
                  <a:ext cx="839963" cy="4732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>
                  <a:extLst>
                    <a:ext uri="{FF2B5EF4-FFF2-40B4-BE49-F238E27FC236}">
                      <a16:creationId xmlns:a16="http://schemas.microsoft.com/office/drawing/2014/main" id="{DCC86B97-9676-43DC-85E4-2BA56F4306E4}"/>
                    </a:ext>
                  </a:extLst>
                </p:cNvPr>
                <p:cNvCxnSpPr>
                  <a:cxnSpLocks/>
                  <a:stCxn id="27" idx="7"/>
                  <a:endCxn id="22" idx="3"/>
                </p:cNvCxnSpPr>
                <p:nvPr/>
              </p:nvCxnSpPr>
              <p:spPr>
                <a:xfrm flipV="1">
                  <a:off x="7158582" y="1363194"/>
                  <a:ext cx="761301" cy="270233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CD75BB49-A760-4AE4-A78B-30C72522B154}"/>
                    </a:ext>
                  </a:extLst>
                </p:cNvPr>
                <p:cNvCxnSpPr>
                  <a:cxnSpLocks/>
                  <a:stCxn id="23" idx="5"/>
                  <a:endCxn id="27" idx="1"/>
                </p:cNvCxnSpPr>
                <p:nvPr/>
              </p:nvCxnSpPr>
              <p:spPr>
                <a:xfrm>
                  <a:off x="6224413" y="1162915"/>
                  <a:ext cx="450507" cy="470512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>
                  <a:extLst>
                    <a:ext uri="{FF2B5EF4-FFF2-40B4-BE49-F238E27FC236}">
                      <a16:creationId xmlns:a16="http://schemas.microsoft.com/office/drawing/2014/main" id="{35B3678E-1D16-433C-8B59-49CBDF16D9B7}"/>
                    </a:ext>
                  </a:extLst>
                </p:cNvPr>
                <p:cNvCxnSpPr>
                  <a:cxnSpLocks/>
                  <a:stCxn id="24" idx="6"/>
                  <a:endCxn id="27" idx="2"/>
                </p:cNvCxnSpPr>
                <p:nvPr/>
              </p:nvCxnSpPr>
              <p:spPr>
                <a:xfrm flipV="1">
                  <a:off x="5532865" y="1875258"/>
                  <a:ext cx="1041886" cy="178357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>
                  <a:extLst>
                    <a:ext uri="{FF2B5EF4-FFF2-40B4-BE49-F238E27FC236}">
                      <a16:creationId xmlns:a16="http://schemas.microsoft.com/office/drawing/2014/main" id="{5DD98AFB-EA7B-46E0-BB3B-F7DA590FDAA9}"/>
                    </a:ext>
                  </a:extLst>
                </p:cNvPr>
                <p:cNvCxnSpPr>
                  <a:cxnSpLocks/>
                  <a:stCxn id="25" idx="6"/>
                  <a:endCxn id="13" idx="3"/>
                </p:cNvCxnSpPr>
                <p:nvPr/>
              </p:nvCxnSpPr>
              <p:spPr>
                <a:xfrm flipV="1">
                  <a:off x="6370562" y="2628890"/>
                  <a:ext cx="1293031" cy="220101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>
                  <a:extLst>
                    <a:ext uri="{FF2B5EF4-FFF2-40B4-BE49-F238E27FC236}">
                      <a16:creationId xmlns:a16="http://schemas.microsoft.com/office/drawing/2014/main" id="{CCFAB215-8C09-4EFC-818C-9A6DF49C0363}"/>
                    </a:ext>
                  </a:extLst>
                </p:cNvPr>
                <p:cNvCxnSpPr>
                  <a:cxnSpLocks/>
                  <a:stCxn id="27" idx="0"/>
                  <a:endCxn id="26" idx="4"/>
                </p:cNvCxnSpPr>
                <p:nvPr/>
              </p:nvCxnSpPr>
              <p:spPr>
                <a:xfrm flipV="1">
                  <a:off x="6916751" y="967495"/>
                  <a:ext cx="147542" cy="565763"/>
                </a:xfrm>
                <a:prstGeom prst="line">
                  <a:avLst/>
                </a:prstGeom>
                <a:grpFill/>
                <a:ln w="3175" cap="rnd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19C85788-21F3-49FD-90E9-321A45B00BEA}"/>
                  </a:ext>
                </a:extLst>
              </p:cNvPr>
              <p:cNvCxnSpPr>
                <a:cxnSpLocks/>
                <a:stCxn id="27" idx="5"/>
                <a:endCxn id="13" idx="1"/>
              </p:cNvCxnSpPr>
              <p:nvPr/>
            </p:nvCxnSpPr>
            <p:spPr>
              <a:xfrm>
                <a:off x="7780649" y="2059088"/>
                <a:ext cx="505011" cy="30815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EE984C39-A5F2-4F8D-BB46-EACCB326482D}"/>
                  </a:ext>
                </a:extLst>
              </p:cNvPr>
              <p:cNvCxnSpPr>
                <a:cxnSpLocks/>
                <a:stCxn id="13" idx="7"/>
                <a:endCxn id="22" idx="4"/>
              </p:cNvCxnSpPr>
              <p:nvPr/>
            </p:nvCxnSpPr>
            <p:spPr>
              <a:xfrm flipV="1">
                <a:off x="8489306" y="1368458"/>
                <a:ext cx="205379" cy="998785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6D4BF62A-BBD0-4660-A55D-8C20138E54AD}"/>
                  </a:ext>
                </a:extLst>
              </p:cNvPr>
              <p:cNvCxnSpPr>
                <a:cxnSpLocks/>
                <a:stCxn id="24" idx="0"/>
                <a:endCxn id="23" idx="3"/>
              </p:cNvCxnSpPr>
              <p:nvPr/>
            </p:nvCxnSpPr>
            <p:spPr>
              <a:xfrm flipV="1">
                <a:off x="6010932" y="1104914"/>
                <a:ext cx="428254" cy="746700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E208C798-75E2-4789-B827-E2CE42C9D8D6}"/>
                  </a:ext>
                </a:extLst>
              </p:cNvPr>
              <p:cNvCxnSpPr>
                <a:cxnSpLocks/>
                <a:stCxn id="25" idx="1"/>
                <a:endCxn id="24" idx="5"/>
              </p:cNvCxnSpPr>
              <p:nvPr/>
            </p:nvCxnSpPr>
            <p:spPr>
              <a:xfrm flipH="1" flipV="1">
                <a:off x="6112755" y="2097437"/>
                <a:ext cx="552384" cy="557902"/>
              </a:xfrm>
              <a:prstGeom prst="line">
                <a:avLst/>
              </a:prstGeom>
              <a:solidFill>
                <a:schemeClr val="tx1"/>
              </a:solidFill>
              <a:ln w="3175" cap="rnd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0666179E-CA05-428A-B86C-1FE245029356}"/>
                </a:ext>
              </a:extLst>
            </p:cNvPr>
            <p:cNvGrpSpPr/>
            <p:nvPr/>
          </p:nvGrpSpPr>
          <p:grpSpPr>
            <a:xfrm>
              <a:off x="1913199" y="447101"/>
              <a:ext cx="6997486" cy="2535728"/>
              <a:chOff x="1928441" y="1114702"/>
              <a:chExt cx="6997486" cy="2535728"/>
            </a:xfrm>
            <a:solidFill>
              <a:schemeClr val="tx1"/>
            </a:solidFill>
          </p:grpSpPr>
          <p:sp>
            <p:nvSpPr>
              <p:cNvPr id="14" name="Freihandform: Form 185">
                <a:extLst>
                  <a:ext uri="{FF2B5EF4-FFF2-40B4-BE49-F238E27FC236}">
                    <a16:creationId xmlns:a16="http://schemas.microsoft.com/office/drawing/2014/main" id="{78F315D1-4EF9-42FA-8C8A-05F3F8006110}"/>
                  </a:ext>
                </a:extLst>
              </p:cNvPr>
              <p:cNvSpPr/>
              <p:nvPr/>
            </p:nvSpPr>
            <p:spPr>
              <a:xfrm>
                <a:off x="2997331" y="1114702"/>
                <a:ext cx="531223" cy="679268"/>
              </a:xfrm>
              <a:custGeom>
                <a:avLst/>
                <a:gdLst>
                  <a:gd name="connsiteX0" fmla="*/ 0 w 531223"/>
                  <a:gd name="connsiteY0" fmla="*/ 34834 h 679268"/>
                  <a:gd name="connsiteX1" fmla="*/ 531223 w 531223"/>
                  <a:gd name="connsiteY1" fmla="*/ 0 h 679268"/>
                  <a:gd name="connsiteX2" fmla="*/ 522515 w 531223"/>
                  <a:gd name="connsiteY2" fmla="*/ 670560 h 679268"/>
                  <a:gd name="connsiteX3" fmla="*/ 17418 w 531223"/>
                  <a:gd name="connsiteY3" fmla="*/ 679268 h 679268"/>
                  <a:gd name="connsiteX4" fmla="*/ 0 w 531223"/>
                  <a:gd name="connsiteY4" fmla="*/ 34834 h 67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223" h="679268">
                    <a:moveTo>
                      <a:pt x="0" y="34834"/>
                    </a:moveTo>
                    <a:lnTo>
                      <a:pt x="531223" y="0"/>
                    </a:lnTo>
                    <a:lnTo>
                      <a:pt x="522515" y="670560"/>
                    </a:lnTo>
                    <a:lnTo>
                      <a:pt x="17418" y="679268"/>
                    </a:lnTo>
                    <a:lnTo>
                      <a:pt x="0" y="34834"/>
                    </a:lnTo>
                    <a:close/>
                  </a:path>
                </a:pathLst>
              </a:cu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Freihandform: Form 186">
                <a:extLst>
                  <a:ext uri="{FF2B5EF4-FFF2-40B4-BE49-F238E27FC236}">
                    <a16:creationId xmlns:a16="http://schemas.microsoft.com/office/drawing/2014/main" id="{B1421B7B-785C-462C-AB61-54CA3A601896}"/>
                  </a:ext>
                </a:extLst>
              </p:cNvPr>
              <p:cNvSpPr/>
              <p:nvPr/>
            </p:nvSpPr>
            <p:spPr>
              <a:xfrm>
                <a:off x="2335480" y="2011680"/>
                <a:ext cx="496389" cy="618309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Freihandform: Form 198">
                <a:extLst>
                  <a:ext uri="{FF2B5EF4-FFF2-40B4-BE49-F238E27FC236}">
                    <a16:creationId xmlns:a16="http://schemas.microsoft.com/office/drawing/2014/main" id="{C5BEC1B4-9FC5-4C53-A76A-AB1A120B7228}"/>
                  </a:ext>
                </a:extLst>
              </p:cNvPr>
              <p:cNvSpPr/>
              <p:nvPr/>
            </p:nvSpPr>
            <p:spPr>
              <a:xfrm>
                <a:off x="3032165" y="2011678"/>
                <a:ext cx="468000" cy="612000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Freihandform: Form 201">
                <a:extLst>
                  <a:ext uri="{FF2B5EF4-FFF2-40B4-BE49-F238E27FC236}">
                    <a16:creationId xmlns:a16="http://schemas.microsoft.com/office/drawing/2014/main" id="{C96740BF-E0AD-4ECF-9421-A6F6B0E50356}"/>
                  </a:ext>
                </a:extLst>
              </p:cNvPr>
              <p:cNvSpPr/>
              <p:nvPr/>
            </p:nvSpPr>
            <p:spPr>
              <a:xfrm>
                <a:off x="3728850" y="2011679"/>
                <a:ext cx="468000" cy="648000"/>
              </a:xfrm>
              <a:custGeom>
                <a:avLst/>
                <a:gdLst>
                  <a:gd name="connsiteX0" fmla="*/ 0 w 496389"/>
                  <a:gd name="connsiteY0" fmla="*/ 0 h 618309"/>
                  <a:gd name="connsiteX1" fmla="*/ 496389 w 496389"/>
                  <a:gd name="connsiteY1" fmla="*/ 0 h 618309"/>
                  <a:gd name="connsiteX2" fmla="*/ 496389 w 496389"/>
                  <a:gd name="connsiteY2" fmla="*/ 618309 h 618309"/>
                  <a:gd name="connsiteX3" fmla="*/ 0 w 496389"/>
                  <a:gd name="connsiteY3" fmla="*/ 600891 h 618309"/>
                  <a:gd name="connsiteX4" fmla="*/ 0 w 496389"/>
                  <a:gd name="connsiteY4" fmla="*/ 0 h 6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9" h="618309">
                    <a:moveTo>
                      <a:pt x="0" y="0"/>
                    </a:moveTo>
                    <a:lnTo>
                      <a:pt x="496389" y="0"/>
                    </a:lnTo>
                    <a:lnTo>
                      <a:pt x="496389" y="618309"/>
                    </a:lnTo>
                    <a:lnTo>
                      <a:pt x="0" y="6008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Freihandform: Form 203">
                <a:extLst>
                  <a:ext uri="{FF2B5EF4-FFF2-40B4-BE49-F238E27FC236}">
                    <a16:creationId xmlns:a16="http://schemas.microsoft.com/office/drawing/2014/main" id="{9AC93992-3177-4A7B-A968-92A1FC9C5A38}"/>
                  </a:ext>
                </a:extLst>
              </p:cNvPr>
              <p:cNvSpPr/>
              <p:nvPr/>
            </p:nvSpPr>
            <p:spPr>
              <a:xfrm>
                <a:off x="2579320" y="2838992"/>
                <a:ext cx="487680" cy="653143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Freihandform: Form 205">
                <a:extLst>
                  <a:ext uri="{FF2B5EF4-FFF2-40B4-BE49-F238E27FC236}">
                    <a16:creationId xmlns:a16="http://schemas.microsoft.com/office/drawing/2014/main" id="{F793485F-4935-471A-BF71-9EA25263C6D1}"/>
                  </a:ext>
                </a:extLst>
              </p:cNvPr>
              <p:cNvSpPr/>
              <p:nvPr/>
            </p:nvSpPr>
            <p:spPr>
              <a:xfrm>
                <a:off x="3465330" y="2891242"/>
                <a:ext cx="487680" cy="684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Freihandform: Form 207">
                <a:extLst>
                  <a:ext uri="{FF2B5EF4-FFF2-40B4-BE49-F238E27FC236}">
                    <a16:creationId xmlns:a16="http://schemas.microsoft.com/office/drawing/2014/main" id="{59639EBA-3AC3-499F-A5C5-463A4F00D3FE}"/>
                  </a:ext>
                </a:extLst>
              </p:cNvPr>
              <p:cNvSpPr/>
              <p:nvPr/>
            </p:nvSpPr>
            <p:spPr>
              <a:xfrm>
                <a:off x="4107500" y="2930430"/>
                <a:ext cx="487680" cy="720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Freihandform: Form 208">
                <a:extLst>
                  <a:ext uri="{FF2B5EF4-FFF2-40B4-BE49-F238E27FC236}">
                    <a16:creationId xmlns:a16="http://schemas.microsoft.com/office/drawing/2014/main" id="{29FBA337-CE4A-4EE8-A86B-EF7750547BDD}"/>
                  </a:ext>
                </a:extLst>
              </p:cNvPr>
              <p:cNvSpPr/>
              <p:nvPr/>
            </p:nvSpPr>
            <p:spPr>
              <a:xfrm>
                <a:off x="1928441" y="2804157"/>
                <a:ext cx="487680" cy="612000"/>
              </a:xfrm>
              <a:custGeom>
                <a:avLst/>
                <a:gdLst>
                  <a:gd name="connsiteX0" fmla="*/ 8709 w 487680"/>
                  <a:gd name="connsiteY0" fmla="*/ 0 h 653143"/>
                  <a:gd name="connsiteX1" fmla="*/ 487680 w 487680"/>
                  <a:gd name="connsiteY1" fmla="*/ 34834 h 653143"/>
                  <a:gd name="connsiteX2" fmla="*/ 487680 w 487680"/>
                  <a:gd name="connsiteY2" fmla="*/ 653143 h 653143"/>
                  <a:gd name="connsiteX3" fmla="*/ 0 w 487680"/>
                  <a:gd name="connsiteY3" fmla="*/ 609600 h 653143"/>
                  <a:gd name="connsiteX4" fmla="*/ 8709 w 487680"/>
                  <a:gd name="connsiteY4" fmla="*/ 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80" h="653143">
                    <a:moveTo>
                      <a:pt x="8709" y="0"/>
                    </a:moveTo>
                    <a:lnTo>
                      <a:pt x="487680" y="34834"/>
                    </a:lnTo>
                    <a:lnTo>
                      <a:pt x="487680" y="653143"/>
                    </a:lnTo>
                    <a:lnTo>
                      <a:pt x="0" y="609600"/>
                    </a:ln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F633D4E1-6062-44C2-B738-A0FB6EF8311E}"/>
                  </a:ext>
                </a:extLst>
              </p:cNvPr>
              <p:cNvSpPr/>
              <p:nvPr/>
            </p:nvSpPr>
            <p:spPr>
              <a:xfrm>
                <a:off x="8493927" y="1604059"/>
                <a:ext cx="432000" cy="43200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3BB8E660-3DF6-4DF4-B2AF-5333671D4991}"/>
                  </a:ext>
                </a:extLst>
              </p:cNvPr>
              <p:cNvSpPr/>
              <p:nvPr/>
            </p:nvSpPr>
            <p:spPr>
              <a:xfrm>
                <a:off x="6370075" y="1280868"/>
                <a:ext cx="576000" cy="576000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6D26FF1F-7455-462D-AF9C-A57A3DFFFC4D}"/>
                  </a:ext>
                </a:extLst>
              </p:cNvPr>
              <p:cNvSpPr/>
              <p:nvPr/>
            </p:nvSpPr>
            <p:spPr>
              <a:xfrm>
                <a:off x="5882174" y="2519215"/>
                <a:ext cx="288000" cy="288000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FBAF4D14-25FD-4E32-8594-E5CA00665669}"/>
                  </a:ext>
                </a:extLst>
              </p:cNvPr>
              <p:cNvSpPr/>
              <p:nvPr/>
            </p:nvSpPr>
            <p:spPr>
              <a:xfrm>
                <a:off x="6624193" y="3266752"/>
                <a:ext cx="383678" cy="38367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A311B049-B094-489F-8F15-4C4B1D5C996D}"/>
                  </a:ext>
                </a:extLst>
              </p:cNvPr>
              <p:cNvSpPr/>
              <p:nvPr/>
            </p:nvSpPr>
            <p:spPr>
              <a:xfrm>
                <a:off x="7605682" y="1385256"/>
                <a:ext cx="191839" cy="191839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41AAF54-4D27-4DD6-B823-E602CA59A58D}"/>
                  </a:ext>
                </a:extLst>
              </p:cNvPr>
              <p:cNvSpPr/>
              <p:nvPr/>
            </p:nvSpPr>
            <p:spPr>
              <a:xfrm>
                <a:off x="7212060" y="2142858"/>
                <a:ext cx="684000" cy="684000"/>
              </a:xfrm>
              <a:prstGeom prst="ellipse">
                <a:avLst/>
              </a:prstGeom>
              <a:solidFill>
                <a:srgbClr val="3B92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8283CCD-BBE7-499F-9EF8-2978B4F160F4}"/>
                </a:ext>
              </a:extLst>
            </p:cNvPr>
            <p:cNvSpPr/>
            <p:nvPr/>
          </p:nvSpPr>
          <p:spPr>
            <a:xfrm>
              <a:off x="8243483" y="2325066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5817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EFAABC7-84AF-4754-8F9D-17EA9B55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2A869D2-EDAD-4B6F-8B42-BCB2D9A85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0" b="59200"/>
          <a:stretch/>
        </p:blipFill>
        <p:spPr>
          <a:xfrm>
            <a:off x="7979664" y="0"/>
            <a:ext cx="4212336" cy="279806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55DBA27-FA88-4771-B485-611730C551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5" t="22304" b="53962"/>
          <a:stretch/>
        </p:blipFill>
        <p:spPr>
          <a:xfrm>
            <a:off x="7178040" y="1529636"/>
            <a:ext cx="5013960" cy="1627632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375762F-7153-4505-A14A-C3A2543F6D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r="23125" b="73867"/>
          <a:stretch/>
        </p:blipFill>
        <p:spPr>
          <a:xfrm>
            <a:off x="6464808" y="0"/>
            <a:ext cx="2907792" cy="17922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09AC44C-1116-4564-BD81-5A4FCDD662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0" b="64267"/>
          <a:stretch/>
        </p:blipFill>
        <p:spPr>
          <a:xfrm>
            <a:off x="0" y="0"/>
            <a:ext cx="4498848" cy="24505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3A16E9-7721-43BF-9266-45B118C73D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0" r="60850" b="55466"/>
          <a:stretch/>
        </p:blipFill>
        <p:spPr>
          <a:xfrm>
            <a:off x="0" y="1426464"/>
            <a:ext cx="4773168" cy="162763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30F4A6-5474-465C-8687-300E94EA81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4" r="53800" b="42533"/>
          <a:stretch/>
        </p:blipFill>
        <p:spPr>
          <a:xfrm>
            <a:off x="0" y="2450592"/>
            <a:ext cx="5632704" cy="1490472"/>
          </a:xfrm>
          <a:prstGeom prst="rect">
            <a:avLst/>
          </a:prstGeom>
        </p:spPr>
      </p:pic>
      <p:pic>
        <p:nvPicPr>
          <p:cNvPr id="11" name="Grafik 10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0F17A7BF-D172-4C2E-BD9C-4253F4798C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466" b="18134"/>
          <a:stretch/>
        </p:blipFill>
        <p:spPr>
          <a:xfrm>
            <a:off x="6096000" y="2157984"/>
            <a:ext cx="6096000" cy="34564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ACD417-B2CF-4B1D-9254-2BB64186F8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7067" r="53800"/>
          <a:stretch/>
        </p:blipFill>
        <p:spPr>
          <a:xfrm>
            <a:off x="667512" y="2542032"/>
            <a:ext cx="4965192" cy="43159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FCB21F-9272-4C7B-A66A-EC3DDDE76AC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0" t="37067" r="48700"/>
          <a:stretch/>
        </p:blipFill>
        <p:spPr>
          <a:xfrm>
            <a:off x="3346704" y="2542032"/>
            <a:ext cx="2907792" cy="4315968"/>
          </a:xfrm>
          <a:prstGeom prst="rect">
            <a:avLst/>
          </a:prstGeom>
        </p:spPr>
      </p:pic>
      <p:pic>
        <p:nvPicPr>
          <p:cNvPr id="10" name="Grafik 9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CF66BA6C-089C-44F4-86F5-A7BD7B01357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5" t="35733" r="35575"/>
          <a:stretch/>
        </p:blipFill>
        <p:spPr>
          <a:xfrm>
            <a:off x="5971032" y="2450592"/>
            <a:ext cx="1883664" cy="44074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5DE0B4B-63B9-4DA9-839E-32147498B6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5" t="35733" b="34934"/>
          <a:stretch/>
        </p:blipFill>
        <p:spPr>
          <a:xfrm>
            <a:off x="6958584" y="2450592"/>
            <a:ext cx="5233416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374F7E3-BC62-4A41-8136-EAF22354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7" y="239151"/>
            <a:ext cx="11341685" cy="6379698"/>
          </a:xfrm>
          <a:prstGeom prst="rect">
            <a:avLst/>
          </a:prstGeom>
        </p:spPr>
      </p:pic>
      <p:pic>
        <p:nvPicPr>
          <p:cNvPr id="5" name="Grafik 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59C9354A-8B5A-4596-A360-E711CA977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0" b="18267"/>
          <a:stretch/>
        </p:blipFill>
        <p:spPr>
          <a:xfrm>
            <a:off x="5988253" y="239151"/>
            <a:ext cx="5778589" cy="52143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E8FB0E9-0442-4271-B7C2-7BA92C6EE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5" b="19200"/>
          <a:stretch/>
        </p:blipFill>
        <p:spPr>
          <a:xfrm>
            <a:off x="425157" y="239151"/>
            <a:ext cx="5503553" cy="515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E41893-DA70-AFB2-3187-D5696800D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2" y="124955"/>
            <a:ext cx="11747715" cy="660809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823B86E-F9EC-D209-FB61-C6E1E9C9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11" b="57564"/>
          <a:stretch/>
        </p:blipFill>
        <p:spPr>
          <a:xfrm>
            <a:off x="222142" y="124955"/>
            <a:ext cx="3053165" cy="2804223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ACABB35-986B-43A6-3234-706251FD0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r="50000" b="59191"/>
          <a:stretch/>
        </p:blipFill>
        <p:spPr>
          <a:xfrm>
            <a:off x="3275308" y="124955"/>
            <a:ext cx="2820691" cy="2696706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BE6D13D-2736-CD0A-ACA8-2CE36CC5E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990" b="59191"/>
          <a:stretch/>
        </p:blipFill>
        <p:spPr>
          <a:xfrm>
            <a:off x="6096000" y="124955"/>
            <a:ext cx="2820691" cy="2696706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9641DF-89AE-5BC2-C2CE-9937AE0C44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1" b="57564"/>
          <a:stretch/>
        </p:blipFill>
        <p:spPr>
          <a:xfrm>
            <a:off x="8916691" y="124955"/>
            <a:ext cx="3053166" cy="2804224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20FA8FF-7980-4268-FF80-B827D5DA7C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6" r="71196" b="16754"/>
          <a:stretch/>
        </p:blipFill>
        <p:spPr>
          <a:xfrm>
            <a:off x="222143" y="2929179"/>
            <a:ext cx="3383796" cy="2696706"/>
          </a:xfrm>
          <a:prstGeom prst="rect">
            <a:avLst/>
          </a:prstGeom>
        </p:spPr>
      </p:pic>
      <p:pic>
        <p:nvPicPr>
          <p:cNvPr id="15" name="Grafik 14" descr="Ein Bild, das Text, Nachthimmel enthält.&#10;&#10;Automatisch generierte Beschreibung">
            <a:extLst>
              <a:ext uri="{FF2B5EF4-FFF2-40B4-BE49-F238E27FC236}">
                <a16:creationId xmlns:a16="http://schemas.microsoft.com/office/drawing/2014/main" id="{528F93E8-7962-6B96-CA45-14F212D1AD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3" t="42436" r="48197" b="16754"/>
          <a:stretch/>
        </p:blipFill>
        <p:spPr>
          <a:xfrm>
            <a:off x="3254645" y="2929179"/>
            <a:ext cx="3053166" cy="2696707"/>
          </a:xfrm>
          <a:prstGeom prst="rect">
            <a:avLst/>
          </a:prstGeom>
        </p:spPr>
      </p:pic>
      <p:pic>
        <p:nvPicPr>
          <p:cNvPr id="17" name="Grafik 16" descr="Ein Bild, das Text, Nachthimmel enthält.&#10;&#10;Automatisch generierte Beschreibung">
            <a:extLst>
              <a:ext uri="{FF2B5EF4-FFF2-40B4-BE49-F238E27FC236}">
                <a16:creationId xmlns:a16="http://schemas.microsoft.com/office/drawing/2014/main" id="{37057CAC-6EF1-E145-F39E-EA99EBAFEF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5" t="42436" r="22691" b="16754"/>
          <a:stretch/>
        </p:blipFill>
        <p:spPr>
          <a:xfrm>
            <a:off x="5920353" y="2929180"/>
            <a:ext cx="3383796" cy="2696706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CE8305-36DF-0290-CE35-FC38D3AEBE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6" t="42436" b="16754"/>
          <a:stretch/>
        </p:blipFill>
        <p:spPr>
          <a:xfrm>
            <a:off x="8586061" y="2929180"/>
            <a:ext cx="3383796" cy="269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00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atumsplatzhalter 58">
            <a:extLst>
              <a:ext uri="{FF2B5EF4-FFF2-40B4-BE49-F238E27FC236}">
                <a16:creationId xmlns:a16="http://schemas.microsoft.com/office/drawing/2014/main" id="{FA346EA9-5BEA-4375-AB08-CF97F7189DD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en-US"/>
          </a:p>
        </p:txBody>
      </p:sp>
      <p:sp>
        <p:nvSpPr>
          <p:cNvPr id="60" name="Fußzeilenplatzhalter 59">
            <a:extLst>
              <a:ext uri="{FF2B5EF4-FFF2-40B4-BE49-F238E27FC236}">
                <a16:creationId xmlns:a16="http://schemas.microsoft.com/office/drawing/2014/main" id="{0B3B697B-6544-45A8-A578-D6859887C3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Christian Bäumer,     Franziska Gütle</a:t>
            </a:r>
          </a:p>
        </p:txBody>
      </p:sp>
      <p:sp>
        <p:nvSpPr>
          <p:cNvPr id="58" name="Foliennummernplatzhalter 3">
            <a:extLst>
              <a:ext uri="{FF2B5EF4-FFF2-40B4-BE49-F238E27FC236}">
                <a16:creationId xmlns:a16="http://schemas.microsoft.com/office/drawing/2014/main" id="{97CDC5A9-280C-45E8-BFFC-0AC04EC34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3CEEFAE-073D-426F-B1B3-DA068A342DA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8E3547-34F8-4759-95E0-649F0524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 THINK DIFFERENT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0DE214-AF86-47E3-A74B-6AF5A4237E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VORSTELLUNG | Unsere Werte und Ansätze</a:t>
            </a:r>
          </a:p>
        </p:txBody>
      </p:sp>
    </p:spTree>
    <p:extLst>
      <p:ext uri="{BB962C8B-B14F-4D97-AF65-F5344CB8AC3E}">
        <p14:creationId xmlns:p14="http://schemas.microsoft.com/office/powerpoint/2010/main" val="321491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86F80-21DB-4A72-A044-69E5F67190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en-US"/>
          </a:p>
        </p:txBody>
      </p:sp>
      <p:sp>
        <p:nvSpPr>
          <p:cNvPr id="60" name="Fußzeilenplatzhalter 59">
            <a:extLst>
              <a:ext uri="{FF2B5EF4-FFF2-40B4-BE49-F238E27FC236}">
                <a16:creationId xmlns:a16="http://schemas.microsoft.com/office/drawing/2014/main" id="{0B3B697B-6544-45A8-A578-D6859887C3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Christian Bäumer,     Franziska Gütle</a:t>
            </a:r>
          </a:p>
        </p:txBody>
      </p:sp>
      <p:sp>
        <p:nvSpPr>
          <p:cNvPr id="58" name="Foliennummernplatzhalter 3">
            <a:extLst>
              <a:ext uri="{FF2B5EF4-FFF2-40B4-BE49-F238E27FC236}">
                <a16:creationId xmlns:a16="http://schemas.microsoft.com/office/drawing/2014/main" id="{97CDC5A9-280C-45E8-BFFC-0AC04EC34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3CEEFAE-073D-426F-B1B3-DA068A342DA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8E3547-34F8-4759-95E0-649F0524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 THINK DIFFERENT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0DE214-AF86-47E3-A74B-6AF5A4237E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VORSTELLUNG | Unser Begleitungsportfolio</a:t>
            </a:r>
          </a:p>
        </p:txBody>
      </p:sp>
    </p:spTree>
    <p:extLst>
      <p:ext uri="{BB962C8B-B14F-4D97-AF65-F5344CB8AC3E}">
        <p14:creationId xmlns:p14="http://schemas.microsoft.com/office/powerpoint/2010/main" val="2786506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5C3FDA4-71E4-AD1B-2D00-8897EE83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194530"/>
            <a:ext cx="11500338" cy="646894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B92491-31C1-B133-AF13-EC20D69B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9" r="63863"/>
          <a:stretch/>
        </p:blipFill>
        <p:spPr>
          <a:xfrm>
            <a:off x="345831" y="1107830"/>
            <a:ext cx="4155831" cy="5555640"/>
          </a:xfrm>
          <a:prstGeom prst="rect">
            <a:avLst/>
          </a:prstGeom>
        </p:spPr>
      </p:pic>
      <p:pic>
        <p:nvPicPr>
          <p:cNvPr id="9" name="Grafik 8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E7ED8FBC-9AB6-832F-E3BD-1D182B3BAA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2" t="14119"/>
          <a:stretch/>
        </p:blipFill>
        <p:spPr>
          <a:xfrm>
            <a:off x="7983415" y="1107830"/>
            <a:ext cx="3862754" cy="5555639"/>
          </a:xfrm>
          <a:prstGeom prst="rect">
            <a:avLst/>
          </a:prstGeom>
        </p:spPr>
      </p:pic>
      <p:pic>
        <p:nvPicPr>
          <p:cNvPr id="4" name="Grafik 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721807EA-944A-0701-0B5F-A030BC32EF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8" r="33588"/>
          <a:stretch/>
        </p:blipFill>
        <p:spPr>
          <a:xfrm>
            <a:off x="4208586" y="194530"/>
            <a:ext cx="3774830" cy="64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16C8B7D-7AAE-B11D-E232-945A705E2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1" r="39818" b="18492"/>
          <a:stretch/>
        </p:blipFill>
        <p:spPr>
          <a:xfrm>
            <a:off x="429985" y="3298371"/>
            <a:ext cx="6819901" cy="2139041"/>
          </a:xfrm>
          <a:prstGeom prst="rect">
            <a:avLst/>
          </a:prstGeom>
        </p:spPr>
      </p:pic>
      <p:pic>
        <p:nvPicPr>
          <p:cNvPr id="5" name="Grafik 4" descr="Ein Bild, das Text, Nachthimmel enthält.&#10;&#10;Automatisch generierte Beschreibung">
            <a:extLst>
              <a:ext uri="{FF2B5EF4-FFF2-40B4-BE49-F238E27FC236}">
                <a16:creationId xmlns:a16="http://schemas.microsoft.com/office/drawing/2014/main" id="{BB932F15-BD79-864F-BAEF-94207007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41034" b="18492"/>
          <a:stretch/>
        </p:blipFill>
        <p:spPr>
          <a:xfrm>
            <a:off x="3820886" y="2857499"/>
            <a:ext cx="7941128" cy="2579913"/>
          </a:xfrm>
          <a:prstGeom prst="rect">
            <a:avLst/>
          </a:prstGeom>
        </p:spPr>
      </p:pic>
      <p:pic>
        <p:nvPicPr>
          <p:cNvPr id="7" name="Grafik 6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D4D55B0D-3CBD-3CA1-E53F-27D89CC25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8" r="27281" b="28738"/>
          <a:stretch/>
        </p:blipFill>
        <p:spPr>
          <a:xfrm>
            <a:off x="429986" y="2038009"/>
            <a:ext cx="8240486" cy="27462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6AAC50D-E7DE-898E-9929-B2E57E49D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8"/>
          <a:stretch/>
        </p:blipFill>
        <p:spPr>
          <a:xfrm>
            <a:off x="429985" y="5437413"/>
            <a:ext cx="11332029" cy="1178719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C10D9D3-C3CA-F185-A5D2-B12DE9E935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r="2930" b="56916"/>
          <a:stretch/>
        </p:blipFill>
        <p:spPr>
          <a:xfrm>
            <a:off x="685800" y="241867"/>
            <a:ext cx="10744200" cy="274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FECF5AB-00A5-4F18-B946-A1ED850AC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5" y="268664"/>
            <a:ext cx="11236750" cy="63206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5967565-FDD0-4040-8B08-ABD3FDC12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1"/>
          <a:stretch/>
        </p:blipFill>
        <p:spPr>
          <a:xfrm>
            <a:off x="477625" y="3943583"/>
            <a:ext cx="11236750" cy="264575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CCD69DF-0F20-4F59-ABE3-02929FA17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 b="45255"/>
          <a:stretch/>
        </p:blipFill>
        <p:spPr>
          <a:xfrm>
            <a:off x="477625" y="1208601"/>
            <a:ext cx="11236750" cy="2520318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C4527-D527-47CA-A070-B869F3BA0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0" r="22225"/>
          <a:stretch/>
        </p:blipFill>
        <p:spPr>
          <a:xfrm>
            <a:off x="477625" y="3228034"/>
            <a:ext cx="8739407" cy="3361301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5C6FE22-9CBD-4506-81E5-159EBFCFCB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9" b="60978"/>
          <a:stretch/>
        </p:blipFill>
        <p:spPr>
          <a:xfrm>
            <a:off x="477625" y="1741285"/>
            <a:ext cx="11236750" cy="9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Nachthimmel enthält.&#10;&#10;Automatisch generierte Beschreibung">
            <a:extLst>
              <a:ext uri="{FF2B5EF4-FFF2-40B4-BE49-F238E27FC236}">
                <a16:creationId xmlns:a16="http://schemas.microsoft.com/office/drawing/2014/main" id="{DD98320F-E8EB-4BBB-A9B7-AFC886B11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5" y="167915"/>
            <a:ext cx="11594969" cy="6522170"/>
          </a:xfrm>
          <a:prstGeom prst="rect">
            <a:avLst/>
          </a:prstGeom>
        </p:spPr>
      </p:pic>
      <p:pic>
        <p:nvPicPr>
          <p:cNvPr id="5" name="Grafik 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89D2F83C-49FD-4940-8355-0E7E89BDA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2" b="15565"/>
          <a:stretch/>
        </p:blipFill>
        <p:spPr>
          <a:xfrm>
            <a:off x="298515" y="3921551"/>
            <a:ext cx="11594969" cy="1753387"/>
          </a:xfrm>
          <a:prstGeom prst="rect">
            <a:avLst/>
          </a:prstGeom>
        </p:spPr>
      </p:pic>
      <p:pic>
        <p:nvPicPr>
          <p:cNvPr id="7" name="Grafik 6" descr="Ein Bild, das Silhouette, Nachthimmel enthält.&#10;&#10;Automatisch generierte Beschreibung">
            <a:extLst>
              <a:ext uri="{FF2B5EF4-FFF2-40B4-BE49-F238E27FC236}">
                <a16:creationId xmlns:a16="http://schemas.microsoft.com/office/drawing/2014/main" id="{EC9E4974-D56D-43B7-96F9-A51897DFE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7" b="26260"/>
          <a:stretch/>
        </p:blipFill>
        <p:spPr>
          <a:xfrm>
            <a:off x="298515" y="3223967"/>
            <a:ext cx="11594969" cy="1753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DE5BB9-FE52-49E9-A478-644C5345C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2" b="42448"/>
          <a:stretch/>
        </p:blipFill>
        <p:spPr>
          <a:xfrm>
            <a:off x="298515" y="2300140"/>
            <a:ext cx="11594969" cy="1621412"/>
          </a:xfrm>
          <a:prstGeom prst="rect">
            <a:avLst/>
          </a:prstGeom>
        </p:spPr>
      </p:pic>
      <p:pic>
        <p:nvPicPr>
          <p:cNvPr id="11" name="Grafik 10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B9A607FC-B3B2-4294-99A0-6762A27D25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8"/>
          <a:stretch/>
        </p:blipFill>
        <p:spPr>
          <a:xfrm>
            <a:off x="298515" y="167915"/>
            <a:ext cx="11594969" cy="25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E490890-7A50-A263-9C9D-E72BE2695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7"/>
          <a:stretch/>
        </p:blipFill>
        <p:spPr>
          <a:xfrm>
            <a:off x="451338" y="4747843"/>
            <a:ext cx="11289323" cy="1887418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8503DD3-0BDB-D363-94E2-754602145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1" b="64717"/>
          <a:stretch/>
        </p:blipFill>
        <p:spPr>
          <a:xfrm>
            <a:off x="451338" y="222738"/>
            <a:ext cx="5550877" cy="2262553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B6ED1B5-BC2A-ED76-7579-7FD7573579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4" r="50831" b="45521"/>
          <a:stretch/>
        </p:blipFill>
        <p:spPr>
          <a:xfrm>
            <a:off x="451338" y="2485291"/>
            <a:ext cx="5550877" cy="1230924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A0807C07-3807-F2AF-C5FC-A9818C5988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 b="28702"/>
          <a:stretch/>
        </p:blipFill>
        <p:spPr>
          <a:xfrm>
            <a:off x="451338" y="3429001"/>
            <a:ext cx="5644661" cy="1365738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A6F6636-B604-08AC-9B58-21ACCEEE1D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7715"/>
          <a:stretch/>
        </p:blipFill>
        <p:spPr>
          <a:xfrm>
            <a:off x="6096000" y="222739"/>
            <a:ext cx="5644661" cy="3352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2A1D67D-698F-52D3-6A3D-8ABB046802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28702"/>
          <a:stretch/>
        </p:blipFill>
        <p:spPr>
          <a:xfrm>
            <a:off x="6096000" y="3429001"/>
            <a:ext cx="5644661" cy="1365738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4D5AB3A-7C02-F2EA-35F5-E5B57FC23C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4" y="152399"/>
            <a:ext cx="11566770" cy="65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A29F2E-6379-4E08-835A-4563A06E1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1" y="133448"/>
            <a:ext cx="11717518" cy="65911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50EEDF-0D35-43C0-8DD7-F02E757DA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5" b="63587"/>
          <a:stretch/>
        </p:blipFill>
        <p:spPr>
          <a:xfrm>
            <a:off x="237241" y="133448"/>
            <a:ext cx="2883031" cy="2400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64AF99-0E76-4637-A2C3-43393F51DB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2" r="76522" b="45959"/>
          <a:stretch/>
        </p:blipFill>
        <p:spPr>
          <a:xfrm>
            <a:off x="237241" y="2262433"/>
            <a:ext cx="2751056" cy="14328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DE07F1-C5A8-4185-B036-506B9B93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6522" b="32658"/>
          <a:stretch/>
        </p:blipFill>
        <p:spPr>
          <a:xfrm>
            <a:off x="237241" y="3429000"/>
            <a:ext cx="2751056" cy="11429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D27D752-7CF9-4AA1-A16D-EA85AD55D7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2" r="76522" b="17498"/>
          <a:stretch/>
        </p:blipFill>
        <p:spPr>
          <a:xfrm>
            <a:off x="237241" y="4449452"/>
            <a:ext cx="2751056" cy="112178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E4726B6-16CF-49DC-90F4-D37255A206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9" r="77326"/>
          <a:stretch/>
        </p:blipFill>
        <p:spPr>
          <a:xfrm>
            <a:off x="237241" y="5467546"/>
            <a:ext cx="2656788" cy="125700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72DE755-6C52-4D89-884C-73DF003928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t="78784" r="51341"/>
          <a:stretch/>
        </p:blipFill>
        <p:spPr>
          <a:xfrm>
            <a:off x="2894029" y="5326144"/>
            <a:ext cx="3044858" cy="1398408"/>
          </a:xfrm>
          <a:prstGeom prst="rect">
            <a:avLst/>
          </a:prstGeom>
        </p:spPr>
      </p:pic>
      <p:pic>
        <p:nvPicPr>
          <p:cNvPr id="17" name="Grafik 16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4CE3A97F-A87B-46D5-B1B4-52B69B7F45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9" t="70631" r="26723"/>
          <a:stretch/>
        </p:blipFill>
        <p:spPr>
          <a:xfrm>
            <a:off x="5938887" y="4788816"/>
            <a:ext cx="2884602" cy="193573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FB9A587-4646-470F-A3EC-8A97869E29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5" t="79785"/>
          <a:stretch/>
        </p:blipFill>
        <p:spPr>
          <a:xfrm>
            <a:off x="8983743" y="5392132"/>
            <a:ext cx="2971016" cy="133242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91FC966-EEE4-4847-9C85-092DA64859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5" t="65482" b="17498"/>
          <a:stretch/>
        </p:blipFill>
        <p:spPr>
          <a:xfrm>
            <a:off x="8983743" y="4449452"/>
            <a:ext cx="2971016" cy="112178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D53825B-40E4-43C9-B76A-BD3CC33E2E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1" t="47984" b="32658"/>
          <a:stretch/>
        </p:blipFill>
        <p:spPr>
          <a:xfrm>
            <a:off x="8908329" y="3296140"/>
            <a:ext cx="3046429" cy="127585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7C1124D-AACA-4D8F-91D9-107996217B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5" t="34518" b="47962"/>
          <a:stretch/>
        </p:blipFill>
        <p:spPr>
          <a:xfrm>
            <a:off x="8983743" y="2408548"/>
            <a:ext cx="2971016" cy="115478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9650D56-2340-45FE-9D5F-5DCCF453EE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5" b="63552"/>
          <a:stretch/>
        </p:blipFill>
        <p:spPr>
          <a:xfrm>
            <a:off x="8983743" y="133448"/>
            <a:ext cx="2971015" cy="24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og Farb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AD8E0"/>
      </a:accent1>
      <a:accent2>
        <a:srgbClr val="70BDCA"/>
      </a:accent2>
      <a:accent3>
        <a:srgbClr val="44A9BA"/>
      </a:accent3>
      <a:accent4>
        <a:srgbClr val="3B92A0"/>
      </a:accent4>
      <a:accent5>
        <a:srgbClr val="2E737E"/>
      </a:accent5>
      <a:accent6>
        <a:srgbClr val="1F4F57"/>
      </a:accent6>
      <a:hlink>
        <a:srgbClr val="183E4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8F83F714403A4FB798B27BC9676FBB" ma:contentTypeVersion="12" ma:contentTypeDescription="Ein neues Dokument erstellen." ma:contentTypeScope="" ma:versionID="401e57a16ed4aa153c3f3115421a0763">
  <xsd:schema xmlns:xsd="http://www.w3.org/2001/XMLSchema" xmlns:xs="http://www.w3.org/2001/XMLSchema" xmlns:p="http://schemas.microsoft.com/office/2006/metadata/properties" xmlns:ns2="0b98f44f-77d2-4e75-a082-a9bc0e9d7a6c" xmlns:ns3="e718d78d-cfc5-4289-9975-bfab61d7b10f" targetNamespace="http://schemas.microsoft.com/office/2006/metadata/properties" ma:root="true" ma:fieldsID="8fc0943190db1138ef41ba54602cf6c8" ns2:_="" ns3:_="">
    <xsd:import namespace="0b98f44f-77d2-4e75-a082-a9bc0e9d7a6c"/>
    <xsd:import namespace="e718d78d-cfc5-4289-9975-bfab61d7b1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98f44f-77d2-4e75-a082-a9bc0e9d7a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8bb500fd-5f54-4daf-909c-58961dfd6e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8d78d-cfc5-4289-9975-bfab61d7b1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76c3b71-17ba-420c-9cca-8ddc8eecb503}" ma:internalName="TaxCatchAll" ma:showField="CatchAllData" ma:web="e718d78d-cfc5-4289-9975-bfab61d7b1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18d78d-cfc5-4289-9975-bfab61d7b10f" xsi:nil="true"/>
    <lcf76f155ced4ddcb4097134ff3c332f xmlns="0b98f44f-77d2-4e75-a082-a9bc0e9d7a6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E07A38-48B9-44CD-A49D-11E505D18C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FB8184-D6E1-4014-A67A-7E1A3F954C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98f44f-77d2-4e75-a082-a9bc0e9d7a6c"/>
    <ds:schemaRef ds:uri="e718d78d-cfc5-4289-9975-bfab61d7b1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6D116D-5E62-40D3-8174-1296B00C8CBE}">
  <ds:schemaRefs>
    <ds:schemaRef ds:uri="0b98f44f-77d2-4e75-a082-a9bc0e9d7a6c"/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e718d78d-cfc5-4289-9975-bfab61d7b1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Breitbild</PresentationFormat>
  <Paragraphs>13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Wingdings</vt:lpstr>
      <vt:lpstr>Office Theme</vt:lpstr>
      <vt:lpstr>PowerPoint-Präsentation</vt:lpstr>
      <vt:lpstr>WE THINK DIFFERENT</vt:lpstr>
      <vt:lpstr>WE THINK DIFFERENT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THINK DIFFERENT - animierte Sketchnotes</dc:title>
  <dc:creator>Gütle, Franziska</dc:creator>
  <cp:lastModifiedBy>Franziska Gütle</cp:lastModifiedBy>
  <cp:revision>2</cp:revision>
  <cp:lastPrinted>2021-01-17T15:51:20Z</cp:lastPrinted>
  <dcterms:created xsi:type="dcterms:W3CDTF">2018-12-16T10:37:26Z</dcterms:created>
  <dcterms:modified xsi:type="dcterms:W3CDTF">2022-07-09T08:09:58Z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0x010100778F83F714403A4FB798B27BC9676FBB</vt:lpwstr>
  </property>
  <property fmtid="{D5CDD505-2E9C-101B-9397-08002B2CF9AE}" pid="3" name="MediaServiceImageTags">
    <vt:lpwstr/>
  </property>
</Properties>
</file>